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2" r:id="rId2"/>
  </p:sldMasterIdLst>
  <p:notesMasterIdLst>
    <p:notesMasterId r:id="rId44"/>
  </p:notesMasterIdLst>
  <p:sldIdLst>
    <p:sldId id="317" r:id="rId3"/>
    <p:sldId id="384" r:id="rId4"/>
    <p:sldId id="371" r:id="rId5"/>
    <p:sldId id="375" r:id="rId6"/>
    <p:sldId id="372" r:id="rId7"/>
    <p:sldId id="369" r:id="rId8"/>
    <p:sldId id="368" r:id="rId9"/>
    <p:sldId id="367" r:id="rId10"/>
    <p:sldId id="319" r:id="rId11"/>
    <p:sldId id="366" r:id="rId12"/>
    <p:sldId id="321" r:id="rId13"/>
    <p:sldId id="352" r:id="rId14"/>
    <p:sldId id="322" r:id="rId15"/>
    <p:sldId id="362" r:id="rId16"/>
    <p:sldId id="376" r:id="rId17"/>
    <p:sldId id="323" r:id="rId18"/>
    <p:sldId id="324" r:id="rId19"/>
    <p:sldId id="377" r:id="rId20"/>
    <p:sldId id="325" r:id="rId21"/>
    <p:sldId id="378" r:id="rId22"/>
    <p:sldId id="326" r:id="rId23"/>
    <p:sldId id="379" r:id="rId24"/>
    <p:sldId id="328" r:id="rId25"/>
    <p:sldId id="380" r:id="rId26"/>
    <p:sldId id="383" r:id="rId27"/>
    <p:sldId id="340" r:id="rId28"/>
    <p:sldId id="381" r:id="rId29"/>
    <p:sldId id="329" r:id="rId30"/>
    <p:sldId id="363" r:id="rId31"/>
    <p:sldId id="385" r:id="rId32"/>
    <p:sldId id="374" r:id="rId33"/>
    <p:sldId id="387" r:id="rId34"/>
    <p:sldId id="388" r:id="rId35"/>
    <p:sldId id="364" r:id="rId36"/>
    <p:sldId id="390" r:id="rId37"/>
    <p:sldId id="389" r:id="rId38"/>
    <p:sldId id="391" r:id="rId39"/>
    <p:sldId id="392" r:id="rId40"/>
    <p:sldId id="393" r:id="rId41"/>
    <p:sldId id="339" r:id="rId42"/>
    <p:sldId id="382" r:id="rId43"/>
  </p:sldIdLst>
  <p:sldSz cx="12188825" cy="6858000"/>
  <p:notesSz cx="6858000" cy="9144000"/>
  <p:embeddedFontLst>
    <p:embeddedFont>
      <p:font typeface="Montserrat" panose="00000500000000000000" pitchFamily="2" charset="0"/>
      <p:regular r:id="rId45"/>
      <p:bold r:id="rId46"/>
      <p:italic r:id="rId47"/>
      <p:boldItalic r:id="rId4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3839">
          <p15:clr>
            <a:srgbClr val="000000"/>
          </p15:clr>
        </p15:guide>
      </p15:sldGuideLst>
    </p:ext>
    <p:ext uri="{2D200454-40CA-4A62-9FC3-DE9A4176ACB9}">
      <p15:notesGuideLst xmlns:p15="http://schemas.microsoft.com/office/powerpoint/2012/main">
        <p15:guide id="1" orient="horz" pos="2880">
          <p15:clr>
            <a:srgbClr val="000000"/>
          </p15:clr>
        </p15:guide>
        <p15:guide id="2" pos="2879">
          <p15:clr>
            <a:srgbClr val="000000"/>
          </p15:clr>
        </p15:guide>
      </p15:notes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15" roundtripDataSignature="AMtx7mg6QEWpUenjrqZOkrSjv3Q7NpSn+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E63C911-A842-4668-9F5B-5C75D9647BA3}">
  <a:tblStyle styleId="{FE63C911-A842-4668-9F5B-5C75D9647BA3}"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52" autoAdjust="0"/>
    <p:restoredTop sz="94660"/>
  </p:normalViewPr>
  <p:slideViewPr>
    <p:cSldViewPr snapToGrid="0">
      <p:cViewPr varScale="1">
        <p:scale>
          <a:sx n="64" d="100"/>
          <a:sy n="64" d="100"/>
        </p:scale>
        <p:origin x="560" y="32"/>
      </p:cViewPr>
      <p:guideLst>
        <p:guide orient="horz" pos="2160"/>
        <p:guide pos="3839"/>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879"/>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117"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font" Target="fonts/font3.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1.fntdata"/><Relationship Id="rId115" Type="http://customschemas.google.com/relationships/presentationmetadata" Target="metadata"/><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4.fntdata"/><Relationship Id="rId11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2.fntdata"/><Relationship Id="rId11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1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
        <p:cNvGrpSpPr/>
        <p:nvPr/>
      </p:nvGrpSpPr>
      <p:grpSpPr>
        <a:xfrm>
          <a:off x="0" y="0"/>
          <a:ext cx="0" cy="0"/>
          <a:chOff x="0" y="0"/>
          <a:chExt cx="0" cy="0"/>
        </a:xfrm>
      </p:grpSpPr>
      <p:sp>
        <p:nvSpPr>
          <p:cNvPr id="3" name="Google Shape;3;n"/>
          <p:cNvSpPr/>
          <p:nvPr/>
        </p:nvSpPr>
        <p:spPr>
          <a:xfrm>
            <a:off x="0" y="0"/>
            <a:ext cx="6858000" cy="9144000"/>
          </a:xfrm>
          <a:prstGeom prst="roundRect">
            <a:avLst>
              <a:gd name="adj" fmla="val 5"/>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rgbClr val="000000"/>
              </a:solidFill>
              <a:latin typeface="Arial"/>
              <a:ea typeface="Arial"/>
              <a:cs typeface="Arial"/>
              <a:sym typeface="Arial"/>
            </a:endParaRPr>
          </a:p>
        </p:txBody>
      </p:sp>
      <p:sp>
        <p:nvSpPr>
          <p:cNvPr id="4" name="Google Shape;4;n"/>
          <p:cNvSpPr/>
          <p:nvPr/>
        </p:nvSpPr>
        <p:spPr>
          <a:xfrm>
            <a:off x="0" y="0"/>
            <a:ext cx="6858000" cy="9144000"/>
          </a:xfrm>
          <a:prstGeom prst="roundRect">
            <a:avLst>
              <a:gd name="adj" fmla="val 5"/>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rgbClr val="000000"/>
              </a:solidFill>
              <a:latin typeface="Arial"/>
              <a:ea typeface="Arial"/>
              <a:cs typeface="Arial"/>
              <a:sym typeface="Arial"/>
            </a:endParaRPr>
          </a:p>
        </p:txBody>
      </p:sp>
      <p:sp>
        <p:nvSpPr>
          <p:cNvPr id="5" name="Google Shape;5;n"/>
          <p:cNvSpPr/>
          <p:nvPr/>
        </p:nvSpPr>
        <p:spPr>
          <a:xfrm>
            <a:off x="0" y="0"/>
            <a:ext cx="6858000" cy="9144000"/>
          </a:xfrm>
          <a:prstGeom prst="roundRect">
            <a:avLst>
              <a:gd name="adj" fmla="val 5"/>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rgbClr val="000000"/>
              </a:solidFill>
              <a:latin typeface="Arial"/>
              <a:ea typeface="Arial"/>
              <a:cs typeface="Arial"/>
              <a:sym typeface="Arial"/>
            </a:endParaRPr>
          </a:p>
        </p:txBody>
      </p:sp>
      <p:sp>
        <p:nvSpPr>
          <p:cNvPr id="6" name="Google Shape;6;n"/>
          <p:cNvSpPr/>
          <p:nvPr/>
        </p:nvSpPr>
        <p:spPr>
          <a:xfrm>
            <a:off x="0" y="0"/>
            <a:ext cx="6858000" cy="9144000"/>
          </a:xfrm>
          <a:prstGeom prst="roundRect">
            <a:avLst>
              <a:gd name="adj" fmla="val 5"/>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rgbClr val="000000"/>
              </a:solidFill>
              <a:latin typeface="Arial"/>
              <a:ea typeface="Arial"/>
              <a:cs typeface="Arial"/>
              <a:sym typeface="Arial"/>
            </a:endParaRPr>
          </a:p>
        </p:txBody>
      </p:sp>
      <p:sp>
        <p:nvSpPr>
          <p:cNvPr id="7" name="Google Shape;7;n"/>
          <p:cNvSpPr/>
          <p:nvPr/>
        </p:nvSpPr>
        <p:spPr>
          <a:xfrm>
            <a:off x="0" y="0"/>
            <a:ext cx="6858000" cy="9144000"/>
          </a:xfrm>
          <a:prstGeom prst="roundRect">
            <a:avLst>
              <a:gd name="adj" fmla="val 5"/>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rgbClr val="000000"/>
              </a:solidFill>
              <a:latin typeface="Arial"/>
              <a:ea typeface="Arial"/>
              <a:cs typeface="Arial"/>
              <a:sym typeface="Arial"/>
            </a:endParaRPr>
          </a:p>
        </p:txBody>
      </p:sp>
      <p:sp>
        <p:nvSpPr>
          <p:cNvPr id="8" name="Google Shape;8;n"/>
          <p:cNvSpPr/>
          <p:nvPr/>
        </p:nvSpPr>
        <p:spPr>
          <a:xfrm>
            <a:off x="0" y="0"/>
            <a:ext cx="6858000" cy="9144000"/>
          </a:xfrm>
          <a:prstGeom prst="roundRect">
            <a:avLst>
              <a:gd name="adj" fmla="val 5"/>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rgbClr val="000000"/>
              </a:solidFill>
              <a:latin typeface="Arial"/>
              <a:ea typeface="Arial"/>
              <a:cs typeface="Arial"/>
              <a:sym typeface="Arial"/>
            </a:endParaRPr>
          </a:p>
        </p:txBody>
      </p:sp>
      <p:sp>
        <p:nvSpPr>
          <p:cNvPr id="9" name="Google Shape;9;n"/>
          <p:cNvSpPr/>
          <p:nvPr/>
        </p:nvSpPr>
        <p:spPr>
          <a:xfrm>
            <a:off x="0" y="0"/>
            <a:ext cx="6858000" cy="9144000"/>
          </a:xfrm>
          <a:prstGeom prst="roundRect">
            <a:avLst>
              <a:gd name="adj" fmla="val 5"/>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rgbClr val="000000"/>
              </a:solidFill>
              <a:latin typeface="Arial"/>
              <a:ea typeface="Arial"/>
              <a:cs typeface="Arial"/>
              <a:sym typeface="Arial"/>
            </a:endParaRPr>
          </a:p>
        </p:txBody>
      </p:sp>
      <p:sp>
        <p:nvSpPr>
          <p:cNvPr id="10" name="Google Shape;10;n"/>
          <p:cNvSpPr/>
          <p:nvPr/>
        </p:nvSpPr>
        <p:spPr>
          <a:xfrm>
            <a:off x="0" y="0"/>
            <a:ext cx="6858000" cy="9144000"/>
          </a:xfrm>
          <a:prstGeom prst="roundRect">
            <a:avLst>
              <a:gd name="adj" fmla="val 5"/>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rgbClr val="000000"/>
              </a:solidFill>
              <a:latin typeface="Arial"/>
              <a:ea typeface="Arial"/>
              <a:cs typeface="Arial"/>
              <a:sym typeface="Arial"/>
            </a:endParaRPr>
          </a:p>
        </p:txBody>
      </p:sp>
      <p:sp>
        <p:nvSpPr>
          <p:cNvPr id="11" name="Google Shape;11;n"/>
          <p:cNvSpPr/>
          <p:nvPr/>
        </p:nvSpPr>
        <p:spPr>
          <a:xfrm>
            <a:off x="0" y="0"/>
            <a:ext cx="6858000" cy="9144000"/>
          </a:xfrm>
          <a:prstGeom prst="roundRect">
            <a:avLst>
              <a:gd name="adj" fmla="val 5"/>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 name="Google Shape;12;n"/>
          <p:cNvSpPr>
            <a:spLocks noGrp="1" noRot="1" noChangeAspect="1"/>
          </p:cNvSpPr>
          <p:nvPr>
            <p:ph type="sldImg" idx="2"/>
          </p:nvPr>
        </p:nvSpPr>
        <p:spPr>
          <a:xfrm>
            <a:off x="0" y="695325"/>
            <a:ext cx="0" cy="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 name="Google Shape;13;n"/>
          <p:cNvSpPr txBox="1">
            <a:spLocks noGrp="1"/>
          </p:cNvSpPr>
          <p:nvPr>
            <p:ph type="body" idx="1"/>
          </p:nvPr>
        </p:nvSpPr>
        <p:spPr>
          <a:xfrm>
            <a:off x="685800" y="4343400"/>
            <a:ext cx="5470525" cy="4098925"/>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g2b7da5ec4d3_0_610:notes"/>
          <p:cNvSpPr txBox="1">
            <a:spLocks noGrp="1"/>
          </p:cNvSpPr>
          <p:nvPr>
            <p:ph type="body" idx="1"/>
          </p:nvPr>
        </p:nvSpPr>
        <p:spPr>
          <a:xfrm>
            <a:off x="685784" y="4343396"/>
            <a:ext cx="5486400" cy="4114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668" name="Google Shape;668;g2b7da5ec4d3_0_61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a:extLst>
            <a:ext uri="{FF2B5EF4-FFF2-40B4-BE49-F238E27FC236}">
              <a16:creationId xmlns:a16="http://schemas.microsoft.com/office/drawing/2014/main" id="{F111E785-7B45-8F48-1D9B-870E3979871D}"/>
            </a:ext>
          </a:extLst>
        </p:cNvPr>
        <p:cNvGrpSpPr/>
        <p:nvPr/>
      </p:nvGrpSpPr>
      <p:grpSpPr>
        <a:xfrm>
          <a:off x="0" y="0"/>
          <a:ext cx="0" cy="0"/>
          <a:chOff x="0" y="0"/>
          <a:chExt cx="0" cy="0"/>
        </a:xfrm>
      </p:grpSpPr>
      <p:sp>
        <p:nvSpPr>
          <p:cNvPr id="693" name="Google Shape;693;p65:notes">
            <a:extLst>
              <a:ext uri="{FF2B5EF4-FFF2-40B4-BE49-F238E27FC236}">
                <a16:creationId xmlns:a16="http://schemas.microsoft.com/office/drawing/2014/main" id="{A27F1734-6752-FD62-F818-BDB749F1EAA8}"/>
              </a:ext>
            </a:extLst>
          </p:cNvPr>
          <p:cNvSpPr txBox="1">
            <a:spLocks noGrp="1"/>
          </p:cNvSpPr>
          <p:nvPr>
            <p:ph type="body" idx="1"/>
          </p:nvPr>
        </p:nvSpPr>
        <p:spPr>
          <a:xfrm>
            <a:off x="685800" y="4343400"/>
            <a:ext cx="5470525" cy="4098925"/>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694" name="Google Shape;694;p65:notes">
            <a:extLst>
              <a:ext uri="{FF2B5EF4-FFF2-40B4-BE49-F238E27FC236}">
                <a16:creationId xmlns:a16="http://schemas.microsoft.com/office/drawing/2014/main" id="{DFAC86F1-7CCC-2237-03C4-FE2162956485}"/>
              </a:ext>
            </a:extLst>
          </p:cNvPr>
          <p:cNvSpPr>
            <a:spLocks noGrp="1" noRot="1" noChangeAspect="1"/>
          </p:cNvSpPr>
          <p:nvPr>
            <p:ph type="sldImg" idx="2"/>
          </p:nvPr>
        </p:nvSpPr>
        <p:spPr>
          <a:xfrm>
            <a:off x="0" y="695325"/>
            <a:ext cx="0" cy="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49030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p66:notes"/>
          <p:cNvSpPr txBox="1">
            <a:spLocks noGrp="1"/>
          </p:cNvSpPr>
          <p:nvPr>
            <p:ph type="body" idx="1"/>
          </p:nvPr>
        </p:nvSpPr>
        <p:spPr>
          <a:xfrm>
            <a:off x="685800" y="4343400"/>
            <a:ext cx="5470525" cy="4098925"/>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705" name="Google Shape;705;p66:notes"/>
          <p:cNvSpPr>
            <a:spLocks noGrp="1" noRot="1" noChangeAspect="1"/>
          </p:cNvSpPr>
          <p:nvPr>
            <p:ph type="sldImg" idx="2"/>
          </p:nvPr>
        </p:nvSpPr>
        <p:spPr>
          <a:xfrm>
            <a:off x="0" y="695325"/>
            <a:ext cx="0" cy="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p67:notes"/>
          <p:cNvSpPr txBox="1">
            <a:spLocks noGrp="1"/>
          </p:cNvSpPr>
          <p:nvPr>
            <p:ph type="body" idx="1"/>
          </p:nvPr>
        </p:nvSpPr>
        <p:spPr>
          <a:xfrm>
            <a:off x="685800" y="4343400"/>
            <a:ext cx="5470525" cy="4098925"/>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716" name="Google Shape;716;p67:notes"/>
          <p:cNvSpPr>
            <a:spLocks noGrp="1" noRot="1" noChangeAspect="1"/>
          </p:cNvSpPr>
          <p:nvPr>
            <p:ph type="sldImg" idx="2"/>
          </p:nvPr>
        </p:nvSpPr>
        <p:spPr>
          <a:xfrm>
            <a:off x="0" y="695325"/>
            <a:ext cx="0" cy="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Google Shape;721;p68:notes"/>
          <p:cNvSpPr txBox="1">
            <a:spLocks noGrp="1"/>
          </p:cNvSpPr>
          <p:nvPr>
            <p:ph type="body" idx="1"/>
          </p:nvPr>
        </p:nvSpPr>
        <p:spPr>
          <a:xfrm>
            <a:off x="685800" y="4343400"/>
            <a:ext cx="5470525" cy="4098925"/>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722" name="Google Shape;722;p68:notes"/>
          <p:cNvSpPr>
            <a:spLocks noGrp="1" noRot="1" noChangeAspect="1"/>
          </p:cNvSpPr>
          <p:nvPr>
            <p:ph type="sldImg" idx="2"/>
          </p:nvPr>
        </p:nvSpPr>
        <p:spPr>
          <a:xfrm>
            <a:off x="0" y="695325"/>
            <a:ext cx="0" cy="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Google Shape;727;p69:notes"/>
          <p:cNvSpPr txBox="1">
            <a:spLocks noGrp="1"/>
          </p:cNvSpPr>
          <p:nvPr>
            <p:ph type="body" idx="1"/>
          </p:nvPr>
        </p:nvSpPr>
        <p:spPr>
          <a:xfrm>
            <a:off x="685800" y="4343400"/>
            <a:ext cx="5470525" cy="4098925"/>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728" name="Google Shape;728;p69:notes"/>
          <p:cNvSpPr>
            <a:spLocks noGrp="1" noRot="1" noChangeAspect="1"/>
          </p:cNvSpPr>
          <p:nvPr>
            <p:ph type="sldImg" idx="2"/>
          </p:nvPr>
        </p:nvSpPr>
        <p:spPr>
          <a:xfrm>
            <a:off x="0" y="695325"/>
            <a:ext cx="0" cy="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a:extLst>
            <a:ext uri="{FF2B5EF4-FFF2-40B4-BE49-F238E27FC236}">
              <a16:creationId xmlns:a16="http://schemas.microsoft.com/office/drawing/2014/main" id="{EC9DF1E5-745B-B695-2508-AC725C09FF77}"/>
            </a:ext>
          </a:extLst>
        </p:cNvPr>
        <p:cNvGrpSpPr/>
        <p:nvPr/>
      </p:nvGrpSpPr>
      <p:grpSpPr>
        <a:xfrm>
          <a:off x="0" y="0"/>
          <a:ext cx="0" cy="0"/>
          <a:chOff x="0" y="0"/>
          <a:chExt cx="0" cy="0"/>
        </a:xfrm>
      </p:grpSpPr>
      <p:sp>
        <p:nvSpPr>
          <p:cNvPr id="727" name="Google Shape;727;p69:notes">
            <a:extLst>
              <a:ext uri="{FF2B5EF4-FFF2-40B4-BE49-F238E27FC236}">
                <a16:creationId xmlns:a16="http://schemas.microsoft.com/office/drawing/2014/main" id="{C0481FFB-F11A-8EFE-78AF-274E196F3247}"/>
              </a:ext>
            </a:extLst>
          </p:cNvPr>
          <p:cNvSpPr txBox="1">
            <a:spLocks noGrp="1"/>
          </p:cNvSpPr>
          <p:nvPr>
            <p:ph type="body" idx="1"/>
          </p:nvPr>
        </p:nvSpPr>
        <p:spPr>
          <a:xfrm>
            <a:off x="685800" y="4343400"/>
            <a:ext cx="5470525" cy="4098925"/>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728" name="Google Shape;728;p69:notes">
            <a:extLst>
              <a:ext uri="{FF2B5EF4-FFF2-40B4-BE49-F238E27FC236}">
                <a16:creationId xmlns:a16="http://schemas.microsoft.com/office/drawing/2014/main" id="{A80216E6-586E-7264-744F-9DA8B1735CE6}"/>
              </a:ext>
            </a:extLst>
          </p:cNvPr>
          <p:cNvSpPr>
            <a:spLocks noGrp="1" noRot="1" noChangeAspect="1"/>
          </p:cNvSpPr>
          <p:nvPr>
            <p:ph type="sldImg" idx="2"/>
          </p:nvPr>
        </p:nvSpPr>
        <p:spPr>
          <a:xfrm>
            <a:off x="0" y="695325"/>
            <a:ext cx="0" cy="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470808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3"/>
        <p:cNvGrpSpPr/>
        <p:nvPr/>
      </p:nvGrpSpPr>
      <p:grpSpPr>
        <a:xfrm>
          <a:off x="0" y="0"/>
          <a:ext cx="0" cy="0"/>
          <a:chOff x="0" y="0"/>
          <a:chExt cx="0" cy="0"/>
        </a:xfrm>
      </p:grpSpPr>
      <p:sp>
        <p:nvSpPr>
          <p:cNvPr id="734" name="Google Shape;734;p70:notes"/>
          <p:cNvSpPr txBox="1">
            <a:spLocks noGrp="1"/>
          </p:cNvSpPr>
          <p:nvPr>
            <p:ph type="body" idx="1"/>
          </p:nvPr>
        </p:nvSpPr>
        <p:spPr>
          <a:xfrm>
            <a:off x="685800" y="4343400"/>
            <a:ext cx="5470525" cy="4098925"/>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735" name="Google Shape;735;p70:notes"/>
          <p:cNvSpPr>
            <a:spLocks noGrp="1" noRot="1" noChangeAspect="1"/>
          </p:cNvSpPr>
          <p:nvPr>
            <p:ph type="sldImg" idx="2"/>
          </p:nvPr>
        </p:nvSpPr>
        <p:spPr>
          <a:xfrm>
            <a:off x="0" y="695325"/>
            <a:ext cx="0" cy="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3">
          <a:extLst>
            <a:ext uri="{FF2B5EF4-FFF2-40B4-BE49-F238E27FC236}">
              <a16:creationId xmlns:a16="http://schemas.microsoft.com/office/drawing/2014/main" id="{CC2033CE-7BFB-22BE-FDFD-A81ED4A3EB22}"/>
            </a:ext>
          </a:extLst>
        </p:cNvPr>
        <p:cNvGrpSpPr/>
        <p:nvPr/>
      </p:nvGrpSpPr>
      <p:grpSpPr>
        <a:xfrm>
          <a:off x="0" y="0"/>
          <a:ext cx="0" cy="0"/>
          <a:chOff x="0" y="0"/>
          <a:chExt cx="0" cy="0"/>
        </a:xfrm>
      </p:grpSpPr>
      <p:sp>
        <p:nvSpPr>
          <p:cNvPr id="734" name="Google Shape;734;p70:notes">
            <a:extLst>
              <a:ext uri="{FF2B5EF4-FFF2-40B4-BE49-F238E27FC236}">
                <a16:creationId xmlns:a16="http://schemas.microsoft.com/office/drawing/2014/main" id="{DF24FAF3-7A85-ABF4-5FD1-8CAC5526F82D}"/>
              </a:ext>
            </a:extLst>
          </p:cNvPr>
          <p:cNvSpPr txBox="1">
            <a:spLocks noGrp="1"/>
          </p:cNvSpPr>
          <p:nvPr>
            <p:ph type="body" idx="1"/>
          </p:nvPr>
        </p:nvSpPr>
        <p:spPr>
          <a:xfrm>
            <a:off x="685800" y="4343400"/>
            <a:ext cx="5470525" cy="4098925"/>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735" name="Google Shape;735;p70:notes">
            <a:extLst>
              <a:ext uri="{FF2B5EF4-FFF2-40B4-BE49-F238E27FC236}">
                <a16:creationId xmlns:a16="http://schemas.microsoft.com/office/drawing/2014/main" id="{B7414508-DA05-C19E-3BA7-5A9B38D117FE}"/>
              </a:ext>
            </a:extLst>
          </p:cNvPr>
          <p:cNvSpPr>
            <a:spLocks noGrp="1" noRot="1" noChangeAspect="1"/>
          </p:cNvSpPr>
          <p:nvPr>
            <p:ph type="sldImg" idx="2"/>
          </p:nvPr>
        </p:nvSpPr>
        <p:spPr>
          <a:xfrm>
            <a:off x="0" y="695325"/>
            <a:ext cx="0" cy="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252656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Google Shape;741;p71:notes"/>
          <p:cNvSpPr txBox="1">
            <a:spLocks noGrp="1"/>
          </p:cNvSpPr>
          <p:nvPr>
            <p:ph type="body" idx="1"/>
          </p:nvPr>
        </p:nvSpPr>
        <p:spPr>
          <a:xfrm>
            <a:off x="685800" y="4343400"/>
            <a:ext cx="5470525" cy="4098925"/>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742" name="Google Shape;742;p71:notes"/>
          <p:cNvSpPr>
            <a:spLocks noGrp="1" noRot="1" noChangeAspect="1"/>
          </p:cNvSpPr>
          <p:nvPr>
            <p:ph type="sldImg" idx="2"/>
          </p:nvPr>
        </p:nvSpPr>
        <p:spPr>
          <a:xfrm>
            <a:off x="0" y="695325"/>
            <a:ext cx="0" cy="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a:extLst>
            <a:ext uri="{FF2B5EF4-FFF2-40B4-BE49-F238E27FC236}">
              <a16:creationId xmlns:a16="http://schemas.microsoft.com/office/drawing/2014/main" id="{888170A8-2D90-875E-2213-4AF3719BBF4D}"/>
            </a:ext>
          </a:extLst>
        </p:cNvPr>
        <p:cNvGrpSpPr/>
        <p:nvPr/>
      </p:nvGrpSpPr>
      <p:grpSpPr>
        <a:xfrm>
          <a:off x="0" y="0"/>
          <a:ext cx="0" cy="0"/>
          <a:chOff x="0" y="0"/>
          <a:chExt cx="0" cy="0"/>
        </a:xfrm>
      </p:grpSpPr>
      <p:sp>
        <p:nvSpPr>
          <p:cNvPr id="741" name="Google Shape;741;p71:notes">
            <a:extLst>
              <a:ext uri="{FF2B5EF4-FFF2-40B4-BE49-F238E27FC236}">
                <a16:creationId xmlns:a16="http://schemas.microsoft.com/office/drawing/2014/main" id="{8C51E9C2-2D64-35DD-604F-B2FA41BC1D89}"/>
              </a:ext>
            </a:extLst>
          </p:cNvPr>
          <p:cNvSpPr txBox="1">
            <a:spLocks noGrp="1"/>
          </p:cNvSpPr>
          <p:nvPr>
            <p:ph type="body" idx="1"/>
          </p:nvPr>
        </p:nvSpPr>
        <p:spPr>
          <a:xfrm>
            <a:off x="685800" y="4343400"/>
            <a:ext cx="5470525" cy="4098925"/>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742" name="Google Shape;742;p71:notes">
            <a:extLst>
              <a:ext uri="{FF2B5EF4-FFF2-40B4-BE49-F238E27FC236}">
                <a16:creationId xmlns:a16="http://schemas.microsoft.com/office/drawing/2014/main" id="{E0724216-36F8-56BF-4B04-7A3E09965E13}"/>
              </a:ext>
            </a:extLst>
          </p:cNvPr>
          <p:cNvSpPr>
            <a:spLocks noGrp="1" noRot="1" noChangeAspect="1"/>
          </p:cNvSpPr>
          <p:nvPr>
            <p:ph type="sldImg" idx="2"/>
          </p:nvPr>
        </p:nvSpPr>
        <p:spPr>
          <a:xfrm>
            <a:off x="0" y="695325"/>
            <a:ext cx="0" cy="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152257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a:extLst>
            <a:ext uri="{FF2B5EF4-FFF2-40B4-BE49-F238E27FC236}">
              <a16:creationId xmlns:a16="http://schemas.microsoft.com/office/drawing/2014/main" id="{B8C189BA-2F0D-A31E-6F77-02760D4F0D10}"/>
            </a:ext>
          </a:extLst>
        </p:cNvPr>
        <p:cNvGrpSpPr/>
        <p:nvPr/>
      </p:nvGrpSpPr>
      <p:grpSpPr>
        <a:xfrm>
          <a:off x="0" y="0"/>
          <a:ext cx="0" cy="0"/>
          <a:chOff x="0" y="0"/>
          <a:chExt cx="0" cy="0"/>
        </a:xfrm>
      </p:grpSpPr>
      <p:sp>
        <p:nvSpPr>
          <p:cNvPr id="693" name="Google Shape;693;p65:notes">
            <a:extLst>
              <a:ext uri="{FF2B5EF4-FFF2-40B4-BE49-F238E27FC236}">
                <a16:creationId xmlns:a16="http://schemas.microsoft.com/office/drawing/2014/main" id="{80020E2B-BDE3-DD0A-96CB-8D1630EE2A8F}"/>
              </a:ext>
            </a:extLst>
          </p:cNvPr>
          <p:cNvSpPr txBox="1">
            <a:spLocks noGrp="1"/>
          </p:cNvSpPr>
          <p:nvPr>
            <p:ph type="body" idx="1"/>
          </p:nvPr>
        </p:nvSpPr>
        <p:spPr>
          <a:xfrm>
            <a:off x="685800" y="4343400"/>
            <a:ext cx="5470525" cy="4098925"/>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694" name="Google Shape;694;p65:notes">
            <a:extLst>
              <a:ext uri="{FF2B5EF4-FFF2-40B4-BE49-F238E27FC236}">
                <a16:creationId xmlns:a16="http://schemas.microsoft.com/office/drawing/2014/main" id="{729506D1-2FA2-3172-4D29-D0C547442B1B}"/>
              </a:ext>
            </a:extLst>
          </p:cNvPr>
          <p:cNvSpPr>
            <a:spLocks noGrp="1" noRot="1" noChangeAspect="1"/>
          </p:cNvSpPr>
          <p:nvPr>
            <p:ph type="sldImg" idx="2"/>
          </p:nvPr>
        </p:nvSpPr>
        <p:spPr>
          <a:xfrm>
            <a:off x="0" y="695325"/>
            <a:ext cx="0" cy="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422198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Google Shape;755;p73:notes"/>
          <p:cNvSpPr txBox="1">
            <a:spLocks noGrp="1"/>
          </p:cNvSpPr>
          <p:nvPr>
            <p:ph type="body" idx="1"/>
          </p:nvPr>
        </p:nvSpPr>
        <p:spPr>
          <a:xfrm>
            <a:off x="685800" y="4343400"/>
            <a:ext cx="5470525" cy="4098925"/>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756" name="Google Shape;756;p73:notes"/>
          <p:cNvSpPr>
            <a:spLocks noGrp="1" noRot="1" noChangeAspect="1"/>
          </p:cNvSpPr>
          <p:nvPr>
            <p:ph type="sldImg" idx="2"/>
          </p:nvPr>
        </p:nvSpPr>
        <p:spPr>
          <a:xfrm>
            <a:off x="0" y="695325"/>
            <a:ext cx="0" cy="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a:extLst>
            <a:ext uri="{FF2B5EF4-FFF2-40B4-BE49-F238E27FC236}">
              <a16:creationId xmlns:a16="http://schemas.microsoft.com/office/drawing/2014/main" id="{4EDAAE77-5FA4-DAC2-18C7-B758D5165D1A}"/>
            </a:ext>
          </a:extLst>
        </p:cNvPr>
        <p:cNvGrpSpPr/>
        <p:nvPr/>
      </p:nvGrpSpPr>
      <p:grpSpPr>
        <a:xfrm>
          <a:off x="0" y="0"/>
          <a:ext cx="0" cy="0"/>
          <a:chOff x="0" y="0"/>
          <a:chExt cx="0" cy="0"/>
        </a:xfrm>
      </p:grpSpPr>
      <p:sp>
        <p:nvSpPr>
          <p:cNvPr id="748" name="Google Shape;748;p72:notes">
            <a:extLst>
              <a:ext uri="{FF2B5EF4-FFF2-40B4-BE49-F238E27FC236}">
                <a16:creationId xmlns:a16="http://schemas.microsoft.com/office/drawing/2014/main" id="{E7039EC1-0051-2D49-D4C1-6DD597C05D40}"/>
              </a:ext>
            </a:extLst>
          </p:cNvPr>
          <p:cNvSpPr txBox="1">
            <a:spLocks noGrp="1"/>
          </p:cNvSpPr>
          <p:nvPr>
            <p:ph type="body" idx="1"/>
          </p:nvPr>
        </p:nvSpPr>
        <p:spPr>
          <a:xfrm>
            <a:off x="685800" y="4343400"/>
            <a:ext cx="5470525" cy="4098925"/>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749" name="Google Shape;749;p72:notes">
            <a:extLst>
              <a:ext uri="{FF2B5EF4-FFF2-40B4-BE49-F238E27FC236}">
                <a16:creationId xmlns:a16="http://schemas.microsoft.com/office/drawing/2014/main" id="{3A4A37C3-9281-190E-34B5-E5F8C09BD436}"/>
              </a:ext>
            </a:extLst>
          </p:cNvPr>
          <p:cNvSpPr>
            <a:spLocks noGrp="1" noRot="1" noChangeAspect="1"/>
          </p:cNvSpPr>
          <p:nvPr>
            <p:ph type="sldImg" idx="2"/>
          </p:nvPr>
        </p:nvSpPr>
        <p:spPr>
          <a:xfrm>
            <a:off x="0" y="695325"/>
            <a:ext cx="0" cy="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81892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a:extLst>
            <a:ext uri="{FF2B5EF4-FFF2-40B4-BE49-F238E27FC236}">
              <a16:creationId xmlns:a16="http://schemas.microsoft.com/office/drawing/2014/main" id="{2F10794C-EB64-8543-59C7-24F2427E5D82}"/>
            </a:ext>
          </a:extLst>
        </p:cNvPr>
        <p:cNvGrpSpPr/>
        <p:nvPr/>
      </p:nvGrpSpPr>
      <p:grpSpPr>
        <a:xfrm>
          <a:off x="0" y="0"/>
          <a:ext cx="0" cy="0"/>
          <a:chOff x="0" y="0"/>
          <a:chExt cx="0" cy="0"/>
        </a:xfrm>
      </p:grpSpPr>
      <p:sp>
        <p:nvSpPr>
          <p:cNvPr id="693" name="Google Shape;693;p65:notes">
            <a:extLst>
              <a:ext uri="{FF2B5EF4-FFF2-40B4-BE49-F238E27FC236}">
                <a16:creationId xmlns:a16="http://schemas.microsoft.com/office/drawing/2014/main" id="{59F2D350-E555-CD89-07DC-FB72B4B15F4F}"/>
              </a:ext>
            </a:extLst>
          </p:cNvPr>
          <p:cNvSpPr txBox="1">
            <a:spLocks noGrp="1"/>
          </p:cNvSpPr>
          <p:nvPr>
            <p:ph type="body" idx="1"/>
          </p:nvPr>
        </p:nvSpPr>
        <p:spPr>
          <a:xfrm>
            <a:off x="685800" y="4343400"/>
            <a:ext cx="5470525" cy="4098925"/>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694" name="Google Shape;694;p65:notes">
            <a:extLst>
              <a:ext uri="{FF2B5EF4-FFF2-40B4-BE49-F238E27FC236}">
                <a16:creationId xmlns:a16="http://schemas.microsoft.com/office/drawing/2014/main" id="{0075C583-DEAD-3C99-E7D6-CC2AD440CD75}"/>
              </a:ext>
            </a:extLst>
          </p:cNvPr>
          <p:cNvSpPr>
            <a:spLocks noGrp="1" noRot="1" noChangeAspect="1"/>
          </p:cNvSpPr>
          <p:nvPr>
            <p:ph type="sldImg" idx="2"/>
          </p:nvPr>
        </p:nvSpPr>
        <p:spPr>
          <a:xfrm>
            <a:off x="0" y="695325"/>
            <a:ext cx="0" cy="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12103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2"/>
        <p:cNvGrpSpPr/>
        <p:nvPr/>
      </p:nvGrpSpPr>
      <p:grpSpPr>
        <a:xfrm>
          <a:off x="0" y="0"/>
          <a:ext cx="0" cy="0"/>
          <a:chOff x="0" y="0"/>
          <a:chExt cx="0" cy="0"/>
        </a:xfrm>
      </p:grpSpPr>
      <p:sp>
        <p:nvSpPr>
          <p:cNvPr id="853" name="Google Shape;853;p85:notes"/>
          <p:cNvSpPr txBox="1">
            <a:spLocks noGrp="1"/>
          </p:cNvSpPr>
          <p:nvPr>
            <p:ph type="body" idx="1"/>
          </p:nvPr>
        </p:nvSpPr>
        <p:spPr>
          <a:xfrm>
            <a:off x="685800" y="4343400"/>
            <a:ext cx="5470525" cy="4098925"/>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854" name="Google Shape;854;p85:notes"/>
          <p:cNvSpPr>
            <a:spLocks noGrp="1" noRot="1" noChangeAspect="1"/>
          </p:cNvSpPr>
          <p:nvPr>
            <p:ph type="sldImg" idx="2"/>
          </p:nvPr>
        </p:nvSpPr>
        <p:spPr>
          <a:xfrm>
            <a:off x="0" y="695325"/>
            <a:ext cx="0" cy="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a:extLst>
            <a:ext uri="{FF2B5EF4-FFF2-40B4-BE49-F238E27FC236}">
              <a16:creationId xmlns:a16="http://schemas.microsoft.com/office/drawing/2014/main" id="{346982BB-7F07-4C31-BEC1-EB30D29B13A1}"/>
            </a:ext>
          </a:extLst>
        </p:cNvPr>
        <p:cNvGrpSpPr/>
        <p:nvPr/>
      </p:nvGrpSpPr>
      <p:grpSpPr>
        <a:xfrm>
          <a:off x="0" y="0"/>
          <a:ext cx="0" cy="0"/>
          <a:chOff x="0" y="0"/>
          <a:chExt cx="0" cy="0"/>
        </a:xfrm>
      </p:grpSpPr>
      <p:sp>
        <p:nvSpPr>
          <p:cNvPr id="762" name="Google Shape;762;p74:notes">
            <a:extLst>
              <a:ext uri="{FF2B5EF4-FFF2-40B4-BE49-F238E27FC236}">
                <a16:creationId xmlns:a16="http://schemas.microsoft.com/office/drawing/2014/main" id="{D65547F8-5B41-BF05-E48A-107E8D215B82}"/>
              </a:ext>
            </a:extLst>
          </p:cNvPr>
          <p:cNvSpPr txBox="1">
            <a:spLocks noGrp="1"/>
          </p:cNvSpPr>
          <p:nvPr>
            <p:ph type="body" idx="1"/>
          </p:nvPr>
        </p:nvSpPr>
        <p:spPr>
          <a:xfrm>
            <a:off x="685800" y="4343400"/>
            <a:ext cx="5470525" cy="4098925"/>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763" name="Google Shape;763;p74:notes">
            <a:extLst>
              <a:ext uri="{FF2B5EF4-FFF2-40B4-BE49-F238E27FC236}">
                <a16:creationId xmlns:a16="http://schemas.microsoft.com/office/drawing/2014/main" id="{2271E046-09A4-852F-D58C-98AB2F8FC8D7}"/>
              </a:ext>
            </a:extLst>
          </p:cNvPr>
          <p:cNvSpPr>
            <a:spLocks noGrp="1" noRot="1" noChangeAspect="1"/>
          </p:cNvSpPr>
          <p:nvPr>
            <p:ph type="sldImg" idx="2"/>
          </p:nvPr>
        </p:nvSpPr>
        <p:spPr>
          <a:xfrm>
            <a:off x="0" y="695325"/>
            <a:ext cx="0" cy="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383285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p74:notes"/>
          <p:cNvSpPr txBox="1">
            <a:spLocks noGrp="1"/>
          </p:cNvSpPr>
          <p:nvPr>
            <p:ph type="body" idx="1"/>
          </p:nvPr>
        </p:nvSpPr>
        <p:spPr>
          <a:xfrm>
            <a:off x="685800" y="4343400"/>
            <a:ext cx="5470525" cy="4098925"/>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763" name="Google Shape;763;p74:notes"/>
          <p:cNvSpPr>
            <a:spLocks noGrp="1" noRot="1" noChangeAspect="1"/>
          </p:cNvSpPr>
          <p:nvPr>
            <p:ph type="sldImg" idx="2"/>
          </p:nvPr>
        </p:nvSpPr>
        <p:spPr>
          <a:xfrm>
            <a:off x="0" y="695325"/>
            <a:ext cx="0" cy="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a:extLst>
            <a:ext uri="{FF2B5EF4-FFF2-40B4-BE49-F238E27FC236}">
              <a16:creationId xmlns:a16="http://schemas.microsoft.com/office/drawing/2014/main" id="{F0AA93DD-B322-699E-5F9F-2BE3C6EBDB81}"/>
            </a:ext>
          </a:extLst>
        </p:cNvPr>
        <p:cNvGrpSpPr/>
        <p:nvPr/>
      </p:nvGrpSpPr>
      <p:grpSpPr>
        <a:xfrm>
          <a:off x="0" y="0"/>
          <a:ext cx="0" cy="0"/>
          <a:chOff x="0" y="0"/>
          <a:chExt cx="0" cy="0"/>
        </a:xfrm>
      </p:grpSpPr>
      <p:sp>
        <p:nvSpPr>
          <p:cNvPr id="762" name="Google Shape;762;p74:notes">
            <a:extLst>
              <a:ext uri="{FF2B5EF4-FFF2-40B4-BE49-F238E27FC236}">
                <a16:creationId xmlns:a16="http://schemas.microsoft.com/office/drawing/2014/main" id="{7AF23551-68D3-91A3-B624-33B61ADC7006}"/>
              </a:ext>
            </a:extLst>
          </p:cNvPr>
          <p:cNvSpPr txBox="1">
            <a:spLocks noGrp="1"/>
          </p:cNvSpPr>
          <p:nvPr>
            <p:ph type="body" idx="1"/>
          </p:nvPr>
        </p:nvSpPr>
        <p:spPr>
          <a:xfrm>
            <a:off x="685800" y="4343400"/>
            <a:ext cx="5470525" cy="4098925"/>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763" name="Google Shape;763;p74:notes">
            <a:extLst>
              <a:ext uri="{FF2B5EF4-FFF2-40B4-BE49-F238E27FC236}">
                <a16:creationId xmlns:a16="http://schemas.microsoft.com/office/drawing/2014/main" id="{61866495-9E4E-FBF3-A2C6-841E9C323DD6}"/>
              </a:ext>
            </a:extLst>
          </p:cNvPr>
          <p:cNvSpPr>
            <a:spLocks noGrp="1" noRot="1" noChangeAspect="1"/>
          </p:cNvSpPr>
          <p:nvPr>
            <p:ph type="sldImg" idx="2"/>
          </p:nvPr>
        </p:nvSpPr>
        <p:spPr>
          <a:xfrm>
            <a:off x="0" y="695325"/>
            <a:ext cx="0" cy="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358444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a:extLst>
            <a:ext uri="{FF2B5EF4-FFF2-40B4-BE49-F238E27FC236}">
              <a16:creationId xmlns:a16="http://schemas.microsoft.com/office/drawing/2014/main" id="{12296792-ABC9-305F-5281-48BD2D390047}"/>
            </a:ext>
          </a:extLst>
        </p:cNvPr>
        <p:cNvGrpSpPr/>
        <p:nvPr/>
      </p:nvGrpSpPr>
      <p:grpSpPr>
        <a:xfrm>
          <a:off x="0" y="0"/>
          <a:ext cx="0" cy="0"/>
          <a:chOff x="0" y="0"/>
          <a:chExt cx="0" cy="0"/>
        </a:xfrm>
      </p:grpSpPr>
      <p:sp>
        <p:nvSpPr>
          <p:cNvPr id="783" name="Google Shape;783;p76:notes">
            <a:extLst>
              <a:ext uri="{FF2B5EF4-FFF2-40B4-BE49-F238E27FC236}">
                <a16:creationId xmlns:a16="http://schemas.microsoft.com/office/drawing/2014/main" id="{54B26428-7720-E835-FE4E-9EFBD5C46830}"/>
              </a:ext>
            </a:extLst>
          </p:cNvPr>
          <p:cNvSpPr txBox="1">
            <a:spLocks noGrp="1"/>
          </p:cNvSpPr>
          <p:nvPr>
            <p:ph type="body" idx="1"/>
          </p:nvPr>
        </p:nvSpPr>
        <p:spPr>
          <a:xfrm>
            <a:off x="685800" y="4343400"/>
            <a:ext cx="5470525" cy="4098925"/>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784" name="Google Shape;784;p76:notes">
            <a:extLst>
              <a:ext uri="{FF2B5EF4-FFF2-40B4-BE49-F238E27FC236}">
                <a16:creationId xmlns:a16="http://schemas.microsoft.com/office/drawing/2014/main" id="{459E2B9E-49DF-97DB-C5AC-EB2290A41435}"/>
              </a:ext>
            </a:extLst>
          </p:cNvPr>
          <p:cNvSpPr>
            <a:spLocks noGrp="1" noRot="1" noChangeAspect="1"/>
          </p:cNvSpPr>
          <p:nvPr>
            <p:ph type="sldImg" idx="2"/>
          </p:nvPr>
        </p:nvSpPr>
        <p:spPr>
          <a:xfrm>
            <a:off x="0" y="695325"/>
            <a:ext cx="0" cy="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127902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6"/>
        <p:cNvGrpSpPr/>
        <p:nvPr/>
      </p:nvGrpSpPr>
      <p:grpSpPr>
        <a:xfrm>
          <a:off x="0" y="0"/>
          <a:ext cx="0" cy="0"/>
          <a:chOff x="0" y="0"/>
          <a:chExt cx="0" cy="0"/>
        </a:xfrm>
      </p:grpSpPr>
      <p:sp>
        <p:nvSpPr>
          <p:cNvPr id="847" name="Google Shape;847;p84:notes"/>
          <p:cNvSpPr txBox="1">
            <a:spLocks noGrp="1"/>
          </p:cNvSpPr>
          <p:nvPr>
            <p:ph type="body" idx="1"/>
          </p:nvPr>
        </p:nvSpPr>
        <p:spPr>
          <a:xfrm>
            <a:off x="685800" y="4343400"/>
            <a:ext cx="5470525" cy="4098925"/>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848" name="Google Shape;848;p84:notes"/>
          <p:cNvSpPr>
            <a:spLocks noGrp="1" noRot="1" noChangeAspect="1"/>
          </p:cNvSpPr>
          <p:nvPr>
            <p:ph type="sldImg" idx="2"/>
          </p:nvPr>
        </p:nvSpPr>
        <p:spPr>
          <a:xfrm>
            <a:off x="0" y="695325"/>
            <a:ext cx="0" cy="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2">
          <a:extLst>
            <a:ext uri="{FF2B5EF4-FFF2-40B4-BE49-F238E27FC236}">
              <a16:creationId xmlns:a16="http://schemas.microsoft.com/office/drawing/2014/main" id="{CF6A7E4F-FE61-DEEA-B166-5709D6747149}"/>
            </a:ext>
          </a:extLst>
        </p:cNvPr>
        <p:cNvGrpSpPr/>
        <p:nvPr/>
      </p:nvGrpSpPr>
      <p:grpSpPr>
        <a:xfrm>
          <a:off x="0" y="0"/>
          <a:ext cx="0" cy="0"/>
          <a:chOff x="0" y="0"/>
          <a:chExt cx="0" cy="0"/>
        </a:xfrm>
      </p:grpSpPr>
      <p:sp>
        <p:nvSpPr>
          <p:cNvPr id="853" name="Google Shape;853;p85:notes">
            <a:extLst>
              <a:ext uri="{FF2B5EF4-FFF2-40B4-BE49-F238E27FC236}">
                <a16:creationId xmlns:a16="http://schemas.microsoft.com/office/drawing/2014/main" id="{C5FE6EE1-D3F7-0932-FFDF-50006E1FA70D}"/>
              </a:ext>
            </a:extLst>
          </p:cNvPr>
          <p:cNvSpPr txBox="1">
            <a:spLocks noGrp="1"/>
          </p:cNvSpPr>
          <p:nvPr>
            <p:ph type="body" idx="1"/>
          </p:nvPr>
        </p:nvSpPr>
        <p:spPr>
          <a:xfrm>
            <a:off x="685800" y="4343400"/>
            <a:ext cx="5470525" cy="4098925"/>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854" name="Google Shape;854;p85:notes">
            <a:extLst>
              <a:ext uri="{FF2B5EF4-FFF2-40B4-BE49-F238E27FC236}">
                <a16:creationId xmlns:a16="http://schemas.microsoft.com/office/drawing/2014/main" id="{327984FF-9EEF-6712-B82C-66AF28EBE18C}"/>
              </a:ext>
            </a:extLst>
          </p:cNvPr>
          <p:cNvSpPr>
            <a:spLocks noGrp="1" noRot="1" noChangeAspect="1"/>
          </p:cNvSpPr>
          <p:nvPr>
            <p:ph type="sldImg" idx="2"/>
          </p:nvPr>
        </p:nvSpPr>
        <p:spPr>
          <a:xfrm>
            <a:off x="0" y="695325"/>
            <a:ext cx="0" cy="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565197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a:extLst>
            <a:ext uri="{FF2B5EF4-FFF2-40B4-BE49-F238E27FC236}">
              <a16:creationId xmlns:a16="http://schemas.microsoft.com/office/drawing/2014/main" id="{A478D542-D58B-312A-A132-1879B152F3FF}"/>
            </a:ext>
          </a:extLst>
        </p:cNvPr>
        <p:cNvGrpSpPr/>
        <p:nvPr/>
      </p:nvGrpSpPr>
      <p:grpSpPr>
        <a:xfrm>
          <a:off x="0" y="0"/>
          <a:ext cx="0" cy="0"/>
          <a:chOff x="0" y="0"/>
          <a:chExt cx="0" cy="0"/>
        </a:xfrm>
      </p:grpSpPr>
      <p:sp>
        <p:nvSpPr>
          <p:cNvPr id="693" name="Google Shape;693;p65:notes">
            <a:extLst>
              <a:ext uri="{FF2B5EF4-FFF2-40B4-BE49-F238E27FC236}">
                <a16:creationId xmlns:a16="http://schemas.microsoft.com/office/drawing/2014/main" id="{829FF4DC-AF47-0682-F778-4994D3AAF9C6}"/>
              </a:ext>
            </a:extLst>
          </p:cNvPr>
          <p:cNvSpPr txBox="1">
            <a:spLocks noGrp="1"/>
          </p:cNvSpPr>
          <p:nvPr>
            <p:ph type="body" idx="1"/>
          </p:nvPr>
        </p:nvSpPr>
        <p:spPr>
          <a:xfrm>
            <a:off x="685800" y="4343400"/>
            <a:ext cx="5470525" cy="4098925"/>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694" name="Google Shape;694;p65:notes">
            <a:extLst>
              <a:ext uri="{FF2B5EF4-FFF2-40B4-BE49-F238E27FC236}">
                <a16:creationId xmlns:a16="http://schemas.microsoft.com/office/drawing/2014/main" id="{8FDAD2FC-6958-6E0C-C100-BDB06C0F3073}"/>
              </a:ext>
            </a:extLst>
          </p:cNvPr>
          <p:cNvSpPr>
            <a:spLocks noGrp="1" noRot="1" noChangeAspect="1"/>
          </p:cNvSpPr>
          <p:nvPr>
            <p:ph type="sldImg" idx="2"/>
          </p:nvPr>
        </p:nvSpPr>
        <p:spPr>
          <a:xfrm>
            <a:off x="0" y="695325"/>
            <a:ext cx="0" cy="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903685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a:extLst>
            <a:ext uri="{FF2B5EF4-FFF2-40B4-BE49-F238E27FC236}">
              <a16:creationId xmlns:a16="http://schemas.microsoft.com/office/drawing/2014/main" id="{52BE194B-97F7-68C9-497B-BF8F0006BC93}"/>
            </a:ext>
          </a:extLst>
        </p:cNvPr>
        <p:cNvGrpSpPr/>
        <p:nvPr/>
      </p:nvGrpSpPr>
      <p:grpSpPr>
        <a:xfrm>
          <a:off x="0" y="0"/>
          <a:ext cx="0" cy="0"/>
          <a:chOff x="0" y="0"/>
          <a:chExt cx="0" cy="0"/>
        </a:xfrm>
      </p:grpSpPr>
      <p:sp>
        <p:nvSpPr>
          <p:cNvPr id="693" name="Google Shape;693;p65:notes">
            <a:extLst>
              <a:ext uri="{FF2B5EF4-FFF2-40B4-BE49-F238E27FC236}">
                <a16:creationId xmlns:a16="http://schemas.microsoft.com/office/drawing/2014/main" id="{5B68249C-0F62-FE12-676F-2BDE94A4AD95}"/>
              </a:ext>
            </a:extLst>
          </p:cNvPr>
          <p:cNvSpPr txBox="1">
            <a:spLocks noGrp="1"/>
          </p:cNvSpPr>
          <p:nvPr>
            <p:ph type="body" idx="1"/>
          </p:nvPr>
        </p:nvSpPr>
        <p:spPr>
          <a:xfrm>
            <a:off x="685800" y="4343400"/>
            <a:ext cx="5470525" cy="4098925"/>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694" name="Google Shape;694;p65:notes">
            <a:extLst>
              <a:ext uri="{FF2B5EF4-FFF2-40B4-BE49-F238E27FC236}">
                <a16:creationId xmlns:a16="http://schemas.microsoft.com/office/drawing/2014/main" id="{D9A897BE-8FD0-0089-B5B4-A7266605AA1B}"/>
              </a:ext>
            </a:extLst>
          </p:cNvPr>
          <p:cNvSpPr>
            <a:spLocks noGrp="1" noRot="1" noChangeAspect="1"/>
          </p:cNvSpPr>
          <p:nvPr>
            <p:ph type="sldImg" idx="2"/>
          </p:nvPr>
        </p:nvSpPr>
        <p:spPr>
          <a:xfrm>
            <a:off x="0" y="695325"/>
            <a:ext cx="0" cy="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059614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a:extLst>
            <a:ext uri="{FF2B5EF4-FFF2-40B4-BE49-F238E27FC236}">
              <a16:creationId xmlns:a16="http://schemas.microsoft.com/office/drawing/2014/main" id="{A9B78BCB-DE69-4DB5-CDF7-C65866F31080}"/>
            </a:ext>
          </a:extLst>
        </p:cNvPr>
        <p:cNvGrpSpPr/>
        <p:nvPr/>
      </p:nvGrpSpPr>
      <p:grpSpPr>
        <a:xfrm>
          <a:off x="0" y="0"/>
          <a:ext cx="0" cy="0"/>
          <a:chOff x="0" y="0"/>
          <a:chExt cx="0" cy="0"/>
        </a:xfrm>
      </p:grpSpPr>
      <p:sp>
        <p:nvSpPr>
          <p:cNvPr id="693" name="Google Shape;693;p65:notes">
            <a:extLst>
              <a:ext uri="{FF2B5EF4-FFF2-40B4-BE49-F238E27FC236}">
                <a16:creationId xmlns:a16="http://schemas.microsoft.com/office/drawing/2014/main" id="{944FE2D0-06F8-52F1-0B63-2D0B60F94F76}"/>
              </a:ext>
            </a:extLst>
          </p:cNvPr>
          <p:cNvSpPr txBox="1">
            <a:spLocks noGrp="1"/>
          </p:cNvSpPr>
          <p:nvPr>
            <p:ph type="body" idx="1"/>
          </p:nvPr>
        </p:nvSpPr>
        <p:spPr>
          <a:xfrm>
            <a:off x="685800" y="4343400"/>
            <a:ext cx="5470525" cy="4098925"/>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694" name="Google Shape;694;p65:notes">
            <a:extLst>
              <a:ext uri="{FF2B5EF4-FFF2-40B4-BE49-F238E27FC236}">
                <a16:creationId xmlns:a16="http://schemas.microsoft.com/office/drawing/2014/main" id="{91355495-AB2F-7513-AC11-BAC3A2B48565}"/>
              </a:ext>
            </a:extLst>
          </p:cNvPr>
          <p:cNvSpPr>
            <a:spLocks noGrp="1" noRot="1" noChangeAspect="1"/>
          </p:cNvSpPr>
          <p:nvPr>
            <p:ph type="sldImg" idx="2"/>
          </p:nvPr>
        </p:nvSpPr>
        <p:spPr>
          <a:xfrm>
            <a:off x="0" y="695325"/>
            <a:ext cx="0" cy="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464748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a:extLst>
            <a:ext uri="{FF2B5EF4-FFF2-40B4-BE49-F238E27FC236}">
              <a16:creationId xmlns:a16="http://schemas.microsoft.com/office/drawing/2014/main" id="{F1C7D7D3-A8C2-F0A6-D30A-53B545A77D9E}"/>
            </a:ext>
          </a:extLst>
        </p:cNvPr>
        <p:cNvGrpSpPr/>
        <p:nvPr/>
      </p:nvGrpSpPr>
      <p:grpSpPr>
        <a:xfrm>
          <a:off x="0" y="0"/>
          <a:ext cx="0" cy="0"/>
          <a:chOff x="0" y="0"/>
          <a:chExt cx="0" cy="0"/>
        </a:xfrm>
      </p:grpSpPr>
      <p:sp>
        <p:nvSpPr>
          <p:cNvPr id="693" name="Google Shape;693;p65:notes">
            <a:extLst>
              <a:ext uri="{FF2B5EF4-FFF2-40B4-BE49-F238E27FC236}">
                <a16:creationId xmlns:a16="http://schemas.microsoft.com/office/drawing/2014/main" id="{CBF2FF46-84CD-E11D-18E9-B6F7C7AF6D3A}"/>
              </a:ext>
            </a:extLst>
          </p:cNvPr>
          <p:cNvSpPr txBox="1">
            <a:spLocks noGrp="1"/>
          </p:cNvSpPr>
          <p:nvPr>
            <p:ph type="body" idx="1"/>
          </p:nvPr>
        </p:nvSpPr>
        <p:spPr>
          <a:xfrm>
            <a:off x="685800" y="4343400"/>
            <a:ext cx="5470525" cy="4098925"/>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694" name="Google Shape;694;p65:notes">
            <a:extLst>
              <a:ext uri="{FF2B5EF4-FFF2-40B4-BE49-F238E27FC236}">
                <a16:creationId xmlns:a16="http://schemas.microsoft.com/office/drawing/2014/main" id="{B5341A16-02AE-F27A-8348-9A6EB7E04B67}"/>
              </a:ext>
            </a:extLst>
          </p:cNvPr>
          <p:cNvSpPr>
            <a:spLocks noGrp="1" noRot="1" noChangeAspect="1"/>
          </p:cNvSpPr>
          <p:nvPr>
            <p:ph type="sldImg" idx="2"/>
          </p:nvPr>
        </p:nvSpPr>
        <p:spPr>
          <a:xfrm>
            <a:off x="0" y="695325"/>
            <a:ext cx="0" cy="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543958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a:extLst>
            <a:ext uri="{FF2B5EF4-FFF2-40B4-BE49-F238E27FC236}">
              <a16:creationId xmlns:a16="http://schemas.microsoft.com/office/drawing/2014/main" id="{2A316F8F-09D5-76F2-36AF-ED0C63D9D64E}"/>
            </a:ext>
          </a:extLst>
        </p:cNvPr>
        <p:cNvGrpSpPr/>
        <p:nvPr/>
      </p:nvGrpSpPr>
      <p:grpSpPr>
        <a:xfrm>
          <a:off x="0" y="0"/>
          <a:ext cx="0" cy="0"/>
          <a:chOff x="0" y="0"/>
          <a:chExt cx="0" cy="0"/>
        </a:xfrm>
      </p:grpSpPr>
      <p:sp>
        <p:nvSpPr>
          <p:cNvPr id="693" name="Google Shape;693;p65:notes">
            <a:extLst>
              <a:ext uri="{FF2B5EF4-FFF2-40B4-BE49-F238E27FC236}">
                <a16:creationId xmlns:a16="http://schemas.microsoft.com/office/drawing/2014/main" id="{FA171370-20CB-1644-890F-F04C533D0636}"/>
              </a:ext>
            </a:extLst>
          </p:cNvPr>
          <p:cNvSpPr txBox="1">
            <a:spLocks noGrp="1"/>
          </p:cNvSpPr>
          <p:nvPr>
            <p:ph type="body" idx="1"/>
          </p:nvPr>
        </p:nvSpPr>
        <p:spPr>
          <a:xfrm>
            <a:off x="685800" y="4343400"/>
            <a:ext cx="5470525" cy="4098925"/>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694" name="Google Shape;694;p65:notes">
            <a:extLst>
              <a:ext uri="{FF2B5EF4-FFF2-40B4-BE49-F238E27FC236}">
                <a16:creationId xmlns:a16="http://schemas.microsoft.com/office/drawing/2014/main" id="{18A64494-0EEE-B6B8-3B89-3D1327A52554}"/>
              </a:ext>
            </a:extLst>
          </p:cNvPr>
          <p:cNvSpPr>
            <a:spLocks noGrp="1" noRot="1" noChangeAspect="1"/>
          </p:cNvSpPr>
          <p:nvPr>
            <p:ph type="sldImg" idx="2"/>
          </p:nvPr>
        </p:nvSpPr>
        <p:spPr>
          <a:xfrm>
            <a:off x="0" y="695325"/>
            <a:ext cx="0" cy="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482453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a:extLst>
            <a:ext uri="{FF2B5EF4-FFF2-40B4-BE49-F238E27FC236}">
              <a16:creationId xmlns:a16="http://schemas.microsoft.com/office/drawing/2014/main" id="{A81B5E8B-E670-7145-13D5-1C0ECC6AA11A}"/>
            </a:ext>
          </a:extLst>
        </p:cNvPr>
        <p:cNvGrpSpPr/>
        <p:nvPr/>
      </p:nvGrpSpPr>
      <p:grpSpPr>
        <a:xfrm>
          <a:off x="0" y="0"/>
          <a:ext cx="0" cy="0"/>
          <a:chOff x="0" y="0"/>
          <a:chExt cx="0" cy="0"/>
        </a:xfrm>
      </p:grpSpPr>
      <p:sp>
        <p:nvSpPr>
          <p:cNvPr id="693" name="Google Shape;693;p65:notes">
            <a:extLst>
              <a:ext uri="{FF2B5EF4-FFF2-40B4-BE49-F238E27FC236}">
                <a16:creationId xmlns:a16="http://schemas.microsoft.com/office/drawing/2014/main" id="{838052A9-876E-ACEF-D2A6-7C0A463799CF}"/>
              </a:ext>
            </a:extLst>
          </p:cNvPr>
          <p:cNvSpPr txBox="1">
            <a:spLocks noGrp="1"/>
          </p:cNvSpPr>
          <p:nvPr>
            <p:ph type="body" idx="1"/>
          </p:nvPr>
        </p:nvSpPr>
        <p:spPr>
          <a:xfrm>
            <a:off x="685800" y="4343400"/>
            <a:ext cx="5470525" cy="4098925"/>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694" name="Google Shape;694;p65:notes">
            <a:extLst>
              <a:ext uri="{FF2B5EF4-FFF2-40B4-BE49-F238E27FC236}">
                <a16:creationId xmlns:a16="http://schemas.microsoft.com/office/drawing/2014/main" id="{C53A7C72-FAD8-5A67-C342-899A7ADA0723}"/>
              </a:ext>
            </a:extLst>
          </p:cNvPr>
          <p:cNvSpPr>
            <a:spLocks noGrp="1" noRot="1" noChangeAspect="1"/>
          </p:cNvSpPr>
          <p:nvPr>
            <p:ph type="sldImg" idx="2"/>
          </p:nvPr>
        </p:nvSpPr>
        <p:spPr>
          <a:xfrm>
            <a:off x="0" y="695325"/>
            <a:ext cx="0" cy="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98065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p64:notes"/>
          <p:cNvSpPr txBox="1">
            <a:spLocks noGrp="1"/>
          </p:cNvSpPr>
          <p:nvPr>
            <p:ph type="body" idx="1"/>
          </p:nvPr>
        </p:nvSpPr>
        <p:spPr>
          <a:xfrm>
            <a:off x="685800" y="4343400"/>
            <a:ext cx="5470525" cy="4098925"/>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682" name="Google Shape;682;p64:notes"/>
          <p:cNvSpPr>
            <a:spLocks noGrp="1" noRot="1" noChangeAspect="1"/>
          </p:cNvSpPr>
          <p:nvPr>
            <p:ph type="sldImg" idx="2"/>
          </p:nvPr>
        </p:nvSpPr>
        <p:spPr>
          <a:xfrm>
            <a:off x="0" y="695325"/>
            <a:ext cx="0" cy="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x">
  <p:cSld name="TITLE_AND_BODY">
    <p:spTree>
      <p:nvGrpSpPr>
        <p:cNvPr id="1" name="Shape 25"/>
        <p:cNvGrpSpPr/>
        <p:nvPr/>
      </p:nvGrpSpPr>
      <p:grpSpPr>
        <a:xfrm>
          <a:off x="0" y="0"/>
          <a:ext cx="0" cy="0"/>
          <a:chOff x="0" y="0"/>
          <a:chExt cx="0" cy="0"/>
        </a:xfrm>
      </p:grpSpPr>
      <p:sp>
        <p:nvSpPr>
          <p:cNvPr id="26" name="Google Shape;26;g2b7da5ec4d3_0_365"/>
          <p:cNvSpPr txBox="1">
            <a:spLocks noGrp="1"/>
          </p:cNvSpPr>
          <p:nvPr>
            <p:ph type="title"/>
          </p:nvPr>
        </p:nvSpPr>
        <p:spPr>
          <a:xfrm>
            <a:off x="609328" y="273600"/>
            <a:ext cx="10969800" cy="1144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g2b7da5ec4d3_0_365"/>
          <p:cNvSpPr txBox="1">
            <a:spLocks noGrp="1"/>
          </p:cNvSpPr>
          <p:nvPr>
            <p:ph type="subTitle" idx="1"/>
          </p:nvPr>
        </p:nvSpPr>
        <p:spPr>
          <a:xfrm>
            <a:off x="609328" y="1604520"/>
            <a:ext cx="10969800" cy="39774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g2b7da5ec4d3_0_365"/>
          <p:cNvSpPr txBox="1">
            <a:spLocks noGrp="1"/>
          </p:cNvSpPr>
          <p:nvPr>
            <p:ph type="ftr" idx="11"/>
          </p:nvPr>
        </p:nvSpPr>
        <p:spPr>
          <a:xfrm>
            <a:off x="3696995" y="6356520"/>
            <a:ext cx="8284500" cy="363600"/>
          </a:xfrm>
          <a:prstGeom prst="rect">
            <a:avLst/>
          </a:prstGeom>
          <a:noFill/>
          <a:ln>
            <a:noFill/>
          </a:ln>
        </p:spPr>
        <p:txBody>
          <a:bodyPr spcFirstLastPara="1" wrap="square" lIns="90000" tIns="45000" rIns="90000" bIns="45000" anchor="ctr" anchorCtr="0">
            <a:noAutofit/>
          </a:bodyPr>
          <a:lstStyle>
            <a:lvl1pPr lvl="0" algn="ctr">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g2b7da5ec4d3_0_365"/>
          <p:cNvSpPr txBox="1">
            <a:spLocks noGrp="1"/>
          </p:cNvSpPr>
          <p:nvPr>
            <p:ph type="sldNum" idx="12"/>
          </p:nvPr>
        </p:nvSpPr>
        <p:spPr>
          <a:xfrm>
            <a:off x="1179065" y="6356520"/>
            <a:ext cx="828300" cy="363600"/>
          </a:xfrm>
          <a:prstGeom prst="rect">
            <a:avLst/>
          </a:prstGeom>
          <a:noFill/>
          <a:ln>
            <a:noFill/>
          </a:ln>
        </p:spPr>
        <p:txBody>
          <a:bodyPr spcFirstLastPara="1" wrap="square" lIns="90000" tIns="45000" rIns="90000" bIns="45000" anchor="ctr" anchorCtr="0">
            <a:noAutofit/>
          </a:bodyPr>
          <a:lstStyle>
            <a:lvl1pPr marL="0" lvl="0"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1pPr>
            <a:lvl2pPr marL="0" lvl="1"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2pPr>
            <a:lvl3pPr marL="0" lvl="2"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3pPr>
            <a:lvl4pPr marL="0" lvl="3"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4pPr>
            <a:lvl5pPr marL="0" lvl="4"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5pPr>
            <a:lvl6pPr marL="0" lvl="5"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6pPr>
            <a:lvl7pPr marL="0" lvl="6"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7pPr>
            <a:lvl8pPr marL="0" lvl="7"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8pPr>
            <a:lvl9pPr marL="0" lvl="8"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4 Content" type="fourObj">
  <p:cSld name="FOUR_OBJECTS">
    <p:spTree>
      <p:nvGrpSpPr>
        <p:cNvPr id="1" name="Shape 76"/>
        <p:cNvGrpSpPr/>
        <p:nvPr/>
      </p:nvGrpSpPr>
      <p:grpSpPr>
        <a:xfrm>
          <a:off x="0" y="0"/>
          <a:ext cx="0" cy="0"/>
          <a:chOff x="0" y="0"/>
          <a:chExt cx="0" cy="0"/>
        </a:xfrm>
      </p:grpSpPr>
      <p:sp>
        <p:nvSpPr>
          <p:cNvPr id="77" name="Google Shape;77;g2b7da5ec4d3_0_416"/>
          <p:cNvSpPr txBox="1">
            <a:spLocks noGrp="1"/>
          </p:cNvSpPr>
          <p:nvPr>
            <p:ph type="title"/>
          </p:nvPr>
        </p:nvSpPr>
        <p:spPr>
          <a:xfrm>
            <a:off x="609328" y="273600"/>
            <a:ext cx="10969800" cy="1144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g2b7da5ec4d3_0_416"/>
          <p:cNvSpPr txBox="1">
            <a:spLocks noGrp="1"/>
          </p:cNvSpPr>
          <p:nvPr>
            <p:ph type="body" idx="1"/>
          </p:nvPr>
        </p:nvSpPr>
        <p:spPr>
          <a:xfrm>
            <a:off x="609328" y="1604520"/>
            <a:ext cx="5352900" cy="189690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79" name="Google Shape;79;g2b7da5ec4d3_0_416"/>
          <p:cNvSpPr txBox="1">
            <a:spLocks noGrp="1"/>
          </p:cNvSpPr>
          <p:nvPr>
            <p:ph type="body" idx="2"/>
          </p:nvPr>
        </p:nvSpPr>
        <p:spPr>
          <a:xfrm>
            <a:off x="6230401" y="1604520"/>
            <a:ext cx="5352900" cy="189690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80" name="Google Shape;80;g2b7da5ec4d3_0_416"/>
          <p:cNvSpPr txBox="1">
            <a:spLocks noGrp="1"/>
          </p:cNvSpPr>
          <p:nvPr>
            <p:ph type="body" idx="3"/>
          </p:nvPr>
        </p:nvSpPr>
        <p:spPr>
          <a:xfrm>
            <a:off x="609328" y="3682080"/>
            <a:ext cx="5352900" cy="189690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81" name="Google Shape;81;g2b7da5ec4d3_0_416"/>
          <p:cNvSpPr txBox="1">
            <a:spLocks noGrp="1"/>
          </p:cNvSpPr>
          <p:nvPr>
            <p:ph type="body" idx="4"/>
          </p:nvPr>
        </p:nvSpPr>
        <p:spPr>
          <a:xfrm>
            <a:off x="6230401" y="3682080"/>
            <a:ext cx="5352900" cy="189690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82" name="Google Shape;82;g2b7da5ec4d3_0_416"/>
          <p:cNvSpPr txBox="1">
            <a:spLocks noGrp="1"/>
          </p:cNvSpPr>
          <p:nvPr>
            <p:ph type="ftr" idx="11"/>
          </p:nvPr>
        </p:nvSpPr>
        <p:spPr>
          <a:xfrm>
            <a:off x="3696995" y="6356520"/>
            <a:ext cx="8284500" cy="363600"/>
          </a:xfrm>
          <a:prstGeom prst="rect">
            <a:avLst/>
          </a:prstGeom>
          <a:noFill/>
          <a:ln>
            <a:noFill/>
          </a:ln>
        </p:spPr>
        <p:txBody>
          <a:bodyPr spcFirstLastPara="1" wrap="square" lIns="90000" tIns="45000" rIns="90000" bIns="45000" anchor="ctr" anchorCtr="0">
            <a:noAutofit/>
          </a:bodyPr>
          <a:lstStyle>
            <a:lvl1pPr lvl="0" algn="ctr">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g2b7da5ec4d3_0_416"/>
          <p:cNvSpPr txBox="1">
            <a:spLocks noGrp="1"/>
          </p:cNvSpPr>
          <p:nvPr>
            <p:ph type="sldNum" idx="12"/>
          </p:nvPr>
        </p:nvSpPr>
        <p:spPr>
          <a:xfrm>
            <a:off x="1179065" y="6356520"/>
            <a:ext cx="828300" cy="363600"/>
          </a:xfrm>
          <a:prstGeom prst="rect">
            <a:avLst/>
          </a:prstGeom>
          <a:noFill/>
          <a:ln>
            <a:noFill/>
          </a:ln>
        </p:spPr>
        <p:txBody>
          <a:bodyPr spcFirstLastPara="1" wrap="square" lIns="90000" tIns="45000" rIns="90000" bIns="45000" anchor="ctr" anchorCtr="0">
            <a:noAutofit/>
          </a:bodyPr>
          <a:lstStyle>
            <a:lvl1pPr marL="0" lvl="0"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1pPr>
            <a:lvl2pPr marL="0" lvl="1"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2pPr>
            <a:lvl3pPr marL="0" lvl="2"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3pPr>
            <a:lvl4pPr marL="0" lvl="3"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4pPr>
            <a:lvl5pPr marL="0" lvl="4"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5pPr>
            <a:lvl6pPr marL="0" lvl="5"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6pPr>
            <a:lvl7pPr marL="0" lvl="6"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7pPr>
            <a:lvl8pPr marL="0" lvl="7"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8pPr>
            <a:lvl9pPr marL="0" lvl="8"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6 Content">
  <p:cSld name="Title, 6 Content">
    <p:spTree>
      <p:nvGrpSpPr>
        <p:cNvPr id="1" name="Shape 84"/>
        <p:cNvGrpSpPr/>
        <p:nvPr/>
      </p:nvGrpSpPr>
      <p:grpSpPr>
        <a:xfrm>
          <a:off x="0" y="0"/>
          <a:ext cx="0" cy="0"/>
          <a:chOff x="0" y="0"/>
          <a:chExt cx="0" cy="0"/>
        </a:xfrm>
      </p:grpSpPr>
      <p:sp>
        <p:nvSpPr>
          <p:cNvPr id="85" name="Google Shape;85;g2b7da5ec4d3_0_424"/>
          <p:cNvSpPr txBox="1">
            <a:spLocks noGrp="1"/>
          </p:cNvSpPr>
          <p:nvPr>
            <p:ph type="title"/>
          </p:nvPr>
        </p:nvSpPr>
        <p:spPr>
          <a:xfrm>
            <a:off x="609328" y="273600"/>
            <a:ext cx="10969800" cy="1144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g2b7da5ec4d3_0_424"/>
          <p:cNvSpPr txBox="1">
            <a:spLocks noGrp="1"/>
          </p:cNvSpPr>
          <p:nvPr>
            <p:ph type="body" idx="1"/>
          </p:nvPr>
        </p:nvSpPr>
        <p:spPr>
          <a:xfrm>
            <a:off x="609328" y="1604520"/>
            <a:ext cx="3532200" cy="189690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87" name="Google Shape;87;g2b7da5ec4d3_0_424"/>
          <p:cNvSpPr txBox="1">
            <a:spLocks noGrp="1"/>
          </p:cNvSpPr>
          <p:nvPr>
            <p:ph type="body" idx="2"/>
          </p:nvPr>
        </p:nvSpPr>
        <p:spPr>
          <a:xfrm>
            <a:off x="4318559" y="1604520"/>
            <a:ext cx="3532200" cy="189690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88" name="Google Shape;88;g2b7da5ec4d3_0_424"/>
          <p:cNvSpPr txBox="1">
            <a:spLocks noGrp="1"/>
          </p:cNvSpPr>
          <p:nvPr>
            <p:ph type="body" idx="3"/>
          </p:nvPr>
        </p:nvSpPr>
        <p:spPr>
          <a:xfrm>
            <a:off x="8027791" y="1604520"/>
            <a:ext cx="3532200" cy="189690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89" name="Google Shape;89;g2b7da5ec4d3_0_424"/>
          <p:cNvSpPr txBox="1">
            <a:spLocks noGrp="1"/>
          </p:cNvSpPr>
          <p:nvPr>
            <p:ph type="body" idx="4"/>
          </p:nvPr>
        </p:nvSpPr>
        <p:spPr>
          <a:xfrm>
            <a:off x="609328" y="3682080"/>
            <a:ext cx="3532200" cy="189690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90" name="Google Shape;90;g2b7da5ec4d3_0_424"/>
          <p:cNvSpPr txBox="1">
            <a:spLocks noGrp="1"/>
          </p:cNvSpPr>
          <p:nvPr>
            <p:ph type="body" idx="5"/>
          </p:nvPr>
        </p:nvSpPr>
        <p:spPr>
          <a:xfrm>
            <a:off x="4318559" y="3682080"/>
            <a:ext cx="3532200" cy="189690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91" name="Google Shape;91;g2b7da5ec4d3_0_424"/>
          <p:cNvSpPr txBox="1">
            <a:spLocks noGrp="1"/>
          </p:cNvSpPr>
          <p:nvPr>
            <p:ph type="body" idx="6"/>
          </p:nvPr>
        </p:nvSpPr>
        <p:spPr>
          <a:xfrm>
            <a:off x="8027791" y="3682080"/>
            <a:ext cx="3532200" cy="189690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92" name="Google Shape;92;g2b7da5ec4d3_0_424"/>
          <p:cNvSpPr txBox="1">
            <a:spLocks noGrp="1"/>
          </p:cNvSpPr>
          <p:nvPr>
            <p:ph type="ftr" idx="11"/>
          </p:nvPr>
        </p:nvSpPr>
        <p:spPr>
          <a:xfrm>
            <a:off x="3696995" y="6356520"/>
            <a:ext cx="8284500" cy="363600"/>
          </a:xfrm>
          <a:prstGeom prst="rect">
            <a:avLst/>
          </a:prstGeom>
          <a:noFill/>
          <a:ln>
            <a:noFill/>
          </a:ln>
        </p:spPr>
        <p:txBody>
          <a:bodyPr spcFirstLastPara="1" wrap="square" lIns="90000" tIns="45000" rIns="90000" bIns="45000" anchor="ctr" anchorCtr="0">
            <a:noAutofit/>
          </a:bodyPr>
          <a:lstStyle>
            <a:lvl1pPr lvl="0" algn="ctr">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g2b7da5ec4d3_0_424"/>
          <p:cNvSpPr txBox="1">
            <a:spLocks noGrp="1"/>
          </p:cNvSpPr>
          <p:nvPr>
            <p:ph type="sldNum" idx="12"/>
          </p:nvPr>
        </p:nvSpPr>
        <p:spPr>
          <a:xfrm>
            <a:off x="1179065" y="6356520"/>
            <a:ext cx="828300" cy="363600"/>
          </a:xfrm>
          <a:prstGeom prst="rect">
            <a:avLst/>
          </a:prstGeom>
          <a:noFill/>
          <a:ln>
            <a:noFill/>
          </a:ln>
        </p:spPr>
        <p:txBody>
          <a:bodyPr spcFirstLastPara="1" wrap="square" lIns="90000" tIns="45000" rIns="90000" bIns="45000" anchor="ctr" anchorCtr="0">
            <a:noAutofit/>
          </a:bodyPr>
          <a:lstStyle>
            <a:lvl1pPr marL="0" lvl="0"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1pPr>
            <a:lvl2pPr marL="0" lvl="1"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2pPr>
            <a:lvl3pPr marL="0" lvl="2"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3pPr>
            <a:lvl4pPr marL="0" lvl="3"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4pPr>
            <a:lvl5pPr marL="0" lvl="4"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5pPr>
            <a:lvl6pPr marL="0" lvl="5"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6pPr>
            <a:lvl7pPr marL="0" lvl="6"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7pPr>
            <a:lvl8pPr marL="0" lvl="7"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8pPr>
            <a:lvl9pPr marL="0" lvl="8"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iapositiva titolo" type="title">
  <p:cSld name="TITLE">
    <p:spTree>
      <p:nvGrpSpPr>
        <p:cNvPr id="1" name="Shape 94"/>
        <p:cNvGrpSpPr/>
        <p:nvPr/>
      </p:nvGrpSpPr>
      <p:grpSpPr>
        <a:xfrm>
          <a:off x="0" y="0"/>
          <a:ext cx="0" cy="0"/>
          <a:chOff x="0" y="0"/>
          <a:chExt cx="0" cy="0"/>
        </a:xfrm>
      </p:grpSpPr>
      <p:sp>
        <p:nvSpPr>
          <p:cNvPr id="95" name="Google Shape;95;g2b7da5ec4d3_0_434"/>
          <p:cNvSpPr txBox="1">
            <a:spLocks noGrp="1"/>
          </p:cNvSpPr>
          <p:nvPr>
            <p:ph type="ctrTitle"/>
          </p:nvPr>
        </p:nvSpPr>
        <p:spPr>
          <a:xfrm>
            <a:off x="1523619" y="1122363"/>
            <a:ext cx="9141600" cy="2387700"/>
          </a:xfrm>
          <a:prstGeom prst="rect">
            <a:avLst/>
          </a:prstGeom>
          <a:noFill/>
          <a:ln>
            <a:noFill/>
          </a:ln>
        </p:spPr>
        <p:txBody>
          <a:bodyPr spcFirstLastPara="1" wrap="square" lIns="90000" tIns="46800" rIns="90000" bIns="46800" anchor="b" anchorCtr="0">
            <a:noAutofit/>
          </a:bodyPr>
          <a:lstStyle>
            <a:lvl1pPr lvl="0" algn="ctr" rtl="0">
              <a:spcBef>
                <a:spcPts val="0"/>
              </a:spcBef>
              <a:spcAft>
                <a:spcPts val="0"/>
              </a:spcAft>
              <a:buSzPts val="1400"/>
              <a:buNone/>
              <a:defRPr sz="60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96" name="Google Shape;96;g2b7da5ec4d3_0_434"/>
          <p:cNvSpPr txBox="1">
            <a:spLocks noGrp="1"/>
          </p:cNvSpPr>
          <p:nvPr>
            <p:ph type="subTitle" idx="1"/>
          </p:nvPr>
        </p:nvSpPr>
        <p:spPr>
          <a:xfrm>
            <a:off x="1523619" y="3602038"/>
            <a:ext cx="9141600" cy="1655700"/>
          </a:xfrm>
          <a:prstGeom prst="rect">
            <a:avLst/>
          </a:prstGeom>
          <a:noFill/>
          <a:ln>
            <a:noFill/>
          </a:ln>
        </p:spPr>
        <p:txBody>
          <a:bodyPr spcFirstLastPara="1" wrap="square" lIns="90000" tIns="46800" rIns="90000" bIns="46800" anchor="t" anchorCtr="0">
            <a:noAutofit/>
          </a:bodyPr>
          <a:lstStyle>
            <a:lvl1pPr lvl="0" algn="ctr" rtl="0">
              <a:spcBef>
                <a:spcPts val="800"/>
              </a:spcBef>
              <a:spcAft>
                <a:spcPts val="0"/>
              </a:spcAft>
              <a:buSzPts val="2400"/>
              <a:buNone/>
              <a:defRPr sz="2400"/>
            </a:lvl1pPr>
            <a:lvl2pPr lvl="1" algn="ctr" rtl="0">
              <a:spcBef>
                <a:spcPts val="700"/>
              </a:spcBef>
              <a:spcAft>
                <a:spcPts val="0"/>
              </a:spcAft>
              <a:buSzPts val="2000"/>
              <a:buNone/>
              <a:defRPr sz="2000"/>
            </a:lvl2pPr>
            <a:lvl3pPr lvl="2" algn="ctr" rtl="0">
              <a:spcBef>
                <a:spcPts val="600"/>
              </a:spcBef>
              <a:spcAft>
                <a:spcPts val="0"/>
              </a:spcAft>
              <a:buSzPts val="1800"/>
              <a:buNone/>
              <a:defRPr sz="1800"/>
            </a:lvl3pPr>
            <a:lvl4pPr lvl="3" algn="ctr" rtl="0">
              <a:spcBef>
                <a:spcPts val="500"/>
              </a:spcBef>
              <a:spcAft>
                <a:spcPts val="0"/>
              </a:spcAft>
              <a:buSzPts val="1600"/>
              <a:buNone/>
              <a:defRPr sz="1600"/>
            </a:lvl4pPr>
            <a:lvl5pPr lvl="4" algn="ctr" rtl="0">
              <a:spcBef>
                <a:spcPts val="500"/>
              </a:spcBef>
              <a:spcAft>
                <a:spcPts val="0"/>
              </a:spcAft>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97" name="Google Shape;97;g2b7da5ec4d3_0_434"/>
          <p:cNvSpPr txBox="1">
            <a:spLocks noGrp="1"/>
          </p:cNvSpPr>
          <p:nvPr>
            <p:ph type="sldNum" idx="12"/>
          </p:nvPr>
        </p:nvSpPr>
        <p:spPr>
          <a:xfrm>
            <a:off x="8735414" y="6245225"/>
            <a:ext cx="2823000" cy="460500"/>
          </a:xfrm>
          <a:prstGeom prst="rect">
            <a:avLst/>
          </a:prstGeom>
          <a:noFill/>
          <a:ln>
            <a:noFill/>
          </a:ln>
        </p:spPr>
        <p:txBody>
          <a:bodyPr spcFirstLastPara="1" wrap="square" lIns="90000" tIns="46800" rIns="90000" bIns="468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IT"/>
              <a:t>‹N›</a:t>
            </a:fld>
            <a:endParaRPr sz="1200">
              <a:solidFill>
                <a:srgbClr val="8B8B8B"/>
              </a:solidFill>
              <a:latin typeface="Calibri"/>
              <a:ea typeface="Calibri"/>
              <a:cs typeface="Calibri"/>
              <a:sym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105"/>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2 Content" type="twoObj">
  <p:cSld name="TWO_OBJECTS">
    <p:spTree>
      <p:nvGrpSpPr>
        <p:cNvPr id="1" name="Shape 112"/>
        <p:cNvGrpSpPr/>
        <p:nvPr/>
      </p:nvGrpSpPr>
      <p:grpSpPr>
        <a:xfrm>
          <a:off x="0" y="0"/>
          <a:ext cx="0" cy="0"/>
          <a:chOff x="0" y="0"/>
          <a:chExt cx="0" cy="0"/>
        </a:xfrm>
      </p:grpSpPr>
      <p:sp>
        <p:nvSpPr>
          <p:cNvPr id="113" name="Google Shape;113;g2b7da5ec4d3_0_517"/>
          <p:cNvSpPr txBox="1">
            <a:spLocks noGrp="1"/>
          </p:cNvSpPr>
          <p:nvPr>
            <p:ph type="title"/>
          </p:nvPr>
        </p:nvSpPr>
        <p:spPr>
          <a:xfrm>
            <a:off x="609328" y="273600"/>
            <a:ext cx="10969800" cy="11448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4" name="Google Shape;114;g2b7da5ec4d3_0_517"/>
          <p:cNvSpPr txBox="1">
            <a:spLocks noGrp="1"/>
          </p:cNvSpPr>
          <p:nvPr>
            <p:ph type="body" idx="1"/>
          </p:nvPr>
        </p:nvSpPr>
        <p:spPr>
          <a:xfrm>
            <a:off x="609328" y="1604520"/>
            <a:ext cx="5353200" cy="3977400"/>
          </a:xfrm>
          <a:prstGeom prst="rect">
            <a:avLst/>
          </a:prstGeom>
          <a:noFill/>
          <a:ln>
            <a:noFill/>
          </a:ln>
        </p:spPr>
        <p:txBody>
          <a:bodyPr spcFirstLastPara="1" wrap="square" lIns="0" tIns="0" rIns="0" bIns="0" anchor="t" anchorCtr="0">
            <a:norm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115" name="Google Shape;115;g2b7da5ec4d3_0_517"/>
          <p:cNvSpPr txBox="1">
            <a:spLocks noGrp="1"/>
          </p:cNvSpPr>
          <p:nvPr>
            <p:ph type="body" idx="2"/>
          </p:nvPr>
        </p:nvSpPr>
        <p:spPr>
          <a:xfrm>
            <a:off x="6230401" y="1604520"/>
            <a:ext cx="5353200" cy="3977400"/>
          </a:xfrm>
          <a:prstGeom prst="rect">
            <a:avLst/>
          </a:prstGeom>
          <a:noFill/>
          <a:ln>
            <a:noFill/>
          </a:ln>
        </p:spPr>
        <p:txBody>
          <a:bodyPr spcFirstLastPara="1" wrap="square" lIns="0" tIns="0" rIns="0" bIns="0" anchor="t" anchorCtr="0">
            <a:norm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6"/>
        <p:cNvGrpSpPr/>
        <p:nvPr/>
      </p:nvGrpSpPr>
      <p:grpSpPr>
        <a:xfrm>
          <a:off x="0" y="0"/>
          <a:ext cx="0" cy="0"/>
          <a:chOff x="0" y="0"/>
          <a:chExt cx="0" cy="0"/>
        </a:xfrm>
      </p:grpSpPr>
      <p:sp>
        <p:nvSpPr>
          <p:cNvPr id="117" name="Google Shape;117;g2b7da5ec4d3_0_521"/>
          <p:cNvSpPr txBox="1">
            <a:spLocks noGrp="1"/>
          </p:cNvSpPr>
          <p:nvPr>
            <p:ph type="title"/>
          </p:nvPr>
        </p:nvSpPr>
        <p:spPr>
          <a:xfrm>
            <a:off x="609328" y="273600"/>
            <a:ext cx="10969800" cy="11448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entered Text" type="objOnly">
  <p:cSld name="OBJECT_ONLY">
    <p:spTree>
      <p:nvGrpSpPr>
        <p:cNvPr id="1" name="Shape 118"/>
        <p:cNvGrpSpPr/>
        <p:nvPr/>
      </p:nvGrpSpPr>
      <p:grpSpPr>
        <a:xfrm>
          <a:off x="0" y="0"/>
          <a:ext cx="0" cy="0"/>
          <a:chOff x="0" y="0"/>
          <a:chExt cx="0" cy="0"/>
        </a:xfrm>
      </p:grpSpPr>
      <p:sp>
        <p:nvSpPr>
          <p:cNvPr id="119" name="Google Shape;119;g2b7da5ec4d3_0_523"/>
          <p:cNvSpPr txBox="1">
            <a:spLocks noGrp="1"/>
          </p:cNvSpPr>
          <p:nvPr>
            <p:ph type="subTitle" idx="1"/>
          </p:nvPr>
        </p:nvSpPr>
        <p:spPr>
          <a:xfrm>
            <a:off x="609328" y="273600"/>
            <a:ext cx="10969800" cy="53079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2 Content and Content" type="twoObjAndObj">
  <p:cSld name="TWO_OBJECTS_AND_OBJECT">
    <p:spTree>
      <p:nvGrpSpPr>
        <p:cNvPr id="1" name="Shape 120"/>
        <p:cNvGrpSpPr/>
        <p:nvPr/>
      </p:nvGrpSpPr>
      <p:grpSpPr>
        <a:xfrm>
          <a:off x="0" y="0"/>
          <a:ext cx="0" cy="0"/>
          <a:chOff x="0" y="0"/>
          <a:chExt cx="0" cy="0"/>
        </a:xfrm>
      </p:grpSpPr>
      <p:sp>
        <p:nvSpPr>
          <p:cNvPr id="121" name="Google Shape;121;g2b7da5ec4d3_0_525"/>
          <p:cNvSpPr txBox="1">
            <a:spLocks noGrp="1"/>
          </p:cNvSpPr>
          <p:nvPr>
            <p:ph type="title"/>
          </p:nvPr>
        </p:nvSpPr>
        <p:spPr>
          <a:xfrm>
            <a:off x="609328" y="273600"/>
            <a:ext cx="10969800" cy="11448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2" name="Google Shape;122;g2b7da5ec4d3_0_525"/>
          <p:cNvSpPr txBox="1">
            <a:spLocks noGrp="1"/>
          </p:cNvSpPr>
          <p:nvPr>
            <p:ph type="body" idx="1"/>
          </p:nvPr>
        </p:nvSpPr>
        <p:spPr>
          <a:xfrm>
            <a:off x="609328" y="1604520"/>
            <a:ext cx="5353200" cy="1896900"/>
          </a:xfrm>
          <a:prstGeom prst="rect">
            <a:avLst/>
          </a:prstGeom>
          <a:noFill/>
          <a:ln>
            <a:noFill/>
          </a:ln>
        </p:spPr>
        <p:txBody>
          <a:bodyPr spcFirstLastPara="1" wrap="square" lIns="0" tIns="0" rIns="0" bIns="0" anchor="t" anchorCtr="0">
            <a:norm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123" name="Google Shape;123;g2b7da5ec4d3_0_525"/>
          <p:cNvSpPr txBox="1">
            <a:spLocks noGrp="1"/>
          </p:cNvSpPr>
          <p:nvPr>
            <p:ph type="body" idx="2"/>
          </p:nvPr>
        </p:nvSpPr>
        <p:spPr>
          <a:xfrm>
            <a:off x="6230401" y="1604520"/>
            <a:ext cx="5353200" cy="3977400"/>
          </a:xfrm>
          <a:prstGeom prst="rect">
            <a:avLst/>
          </a:prstGeom>
          <a:noFill/>
          <a:ln>
            <a:noFill/>
          </a:ln>
        </p:spPr>
        <p:txBody>
          <a:bodyPr spcFirstLastPara="1" wrap="square" lIns="0" tIns="0" rIns="0" bIns="0" anchor="t" anchorCtr="0">
            <a:norm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124" name="Google Shape;124;g2b7da5ec4d3_0_525"/>
          <p:cNvSpPr txBox="1">
            <a:spLocks noGrp="1"/>
          </p:cNvSpPr>
          <p:nvPr>
            <p:ph type="body" idx="3"/>
          </p:nvPr>
        </p:nvSpPr>
        <p:spPr>
          <a:xfrm>
            <a:off x="609328" y="3682080"/>
            <a:ext cx="5353200" cy="1896900"/>
          </a:xfrm>
          <a:prstGeom prst="rect">
            <a:avLst/>
          </a:prstGeom>
          <a:noFill/>
          <a:ln>
            <a:noFill/>
          </a:ln>
        </p:spPr>
        <p:txBody>
          <a:bodyPr spcFirstLastPara="1" wrap="square" lIns="0" tIns="0" rIns="0" bIns="0" anchor="t" anchorCtr="0">
            <a:norm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OBJECT_AND_TWO_OBJECTS">
    <p:spTree>
      <p:nvGrpSpPr>
        <p:cNvPr id="1" name="Shape 125"/>
        <p:cNvGrpSpPr/>
        <p:nvPr/>
      </p:nvGrpSpPr>
      <p:grpSpPr>
        <a:xfrm>
          <a:off x="0" y="0"/>
          <a:ext cx="0" cy="0"/>
          <a:chOff x="0" y="0"/>
          <a:chExt cx="0" cy="0"/>
        </a:xfrm>
      </p:grpSpPr>
      <p:sp>
        <p:nvSpPr>
          <p:cNvPr id="126" name="Google Shape;126;g2b7da5ec4d3_0_530"/>
          <p:cNvSpPr txBox="1">
            <a:spLocks noGrp="1"/>
          </p:cNvSpPr>
          <p:nvPr>
            <p:ph type="title"/>
          </p:nvPr>
        </p:nvSpPr>
        <p:spPr>
          <a:xfrm>
            <a:off x="609328" y="273600"/>
            <a:ext cx="10969800" cy="11448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7" name="Google Shape;127;g2b7da5ec4d3_0_530"/>
          <p:cNvSpPr txBox="1">
            <a:spLocks noGrp="1"/>
          </p:cNvSpPr>
          <p:nvPr>
            <p:ph type="body" idx="1"/>
          </p:nvPr>
        </p:nvSpPr>
        <p:spPr>
          <a:xfrm>
            <a:off x="609328" y="1604520"/>
            <a:ext cx="5353200" cy="3977400"/>
          </a:xfrm>
          <a:prstGeom prst="rect">
            <a:avLst/>
          </a:prstGeom>
          <a:noFill/>
          <a:ln>
            <a:noFill/>
          </a:ln>
        </p:spPr>
        <p:txBody>
          <a:bodyPr spcFirstLastPara="1" wrap="square" lIns="0" tIns="0" rIns="0" bIns="0" anchor="t" anchorCtr="0">
            <a:norm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128" name="Google Shape;128;g2b7da5ec4d3_0_530"/>
          <p:cNvSpPr txBox="1">
            <a:spLocks noGrp="1"/>
          </p:cNvSpPr>
          <p:nvPr>
            <p:ph type="body" idx="2"/>
          </p:nvPr>
        </p:nvSpPr>
        <p:spPr>
          <a:xfrm>
            <a:off x="6230401" y="1604520"/>
            <a:ext cx="5353200" cy="1896900"/>
          </a:xfrm>
          <a:prstGeom prst="rect">
            <a:avLst/>
          </a:prstGeom>
          <a:noFill/>
          <a:ln>
            <a:noFill/>
          </a:ln>
        </p:spPr>
        <p:txBody>
          <a:bodyPr spcFirstLastPara="1" wrap="square" lIns="0" tIns="0" rIns="0" bIns="0" anchor="t" anchorCtr="0">
            <a:norm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129" name="Google Shape;129;g2b7da5ec4d3_0_530"/>
          <p:cNvSpPr txBox="1">
            <a:spLocks noGrp="1"/>
          </p:cNvSpPr>
          <p:nvPr>
            <p:ph type="body" idx="3"/>
          </p:nvPr>
        </p:nvSpPr>
        <p:spPr>
          <a:xfrm>
            <a:off x="6230401" y="3682080"/>
            <a:ext cx="5353200" cy="1896900"/>
          </a:xfrm>
          <a:prstGeom prst="rect">
            <a:avLst/>
          </a:prstGeom>
          <a:noFill/>
          <a:ln>
            <a:noFill/>
          </a:ln>
        </p:spPr>
        <p:txBody>
          <a:bodyPr spcFirstLastPara="1" wrap="square" lIns="0" tIns="0" rIns="0" bIns="0" anchor="t" anchorCtr="0">
            <a:norm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2 Content over Content" type="twoObjOverTx">
  <p:cSld name="TWO_OBJECTS_OVER_TEXT">
    <p:spTree>
      <p:nvGrpSpPr>
        <p:cNvPr id="1" name="Shape 130"/>
        <p:cNvGrpSpPr/>
        <p:nvPr/>
      </p:nvGrpSpPr>
      <p:grpSpPr>
        <a:xfrm>
          <a:off x="0" y="0"/>
          <a:ext cx="0" cy="0"/>
          <a:chOff x="0" y="0"/>
          <a:chExt cx="0" cy="0"/>
        </a:xfrm>
      </p:grpSpPr>
      <p:sp>
        <p:nvSpPr>
          <p:cNvPr id="131" name="Google Shape;131;g2b7da5ec4d3_0_535"/>
          <p:cNvSpPr txBox="1">
            <a:spLocks noGrp="1"/>
          </p:cNvSpPr>
          <p:nvPr>
            <p:ph type="title"/>
          </p:nvPr>
        </p:nvSpPr>
        <p:spPr>
          <a:xfrm>
            <a:off x="609328" y="273600"/>
            <a:ext cx="10969800" cy="11448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2" name="Google Shape;132;g2b7da5ec4d3_0_535"/>
          <p:cNvSpPr txBox="1">
            <a:spLocks noGrp="1"/>
          </p:cNvSpPr>
          <p:nvPr>
            <p:ph type="body" idx="1"/>
          </p:nvPr>
        </p:nvSpPr>
        <p:spPr>
          <a:xfrm>
            <a:off x="609328" y="1604520"/>
            <a:ext cx="5353200" cy="1896900"/>
          </a:xfrm>
          <a:prstGeom prst="rect">
            <a:avLst/>
          </a:prstGeom>
          <a:noFill/>
          <a:ln>
            <a:noFill/>
          </a:ln>
        </p:spPr>
        <p:txBody>
          <a:bodyPr spcFirstLastPara="1" wrap="square" lIns="0" tIns="0" rIns="0" bIns="0" anchor="t" anchorCtr="0">
            <a:norm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133" name="Google Shape;133;g2b7da5ec4d3_0_535"/>
          <p:cNvSpPr txBox="1">
            <a:spLocks noGrp="1"/>
          </p:cNvSpPr>
          <p:nvPr>
            <p:ph type="body" idx="2"/>
          </p:nvPr>
        </p:nvSpPr>
        <p:spPr>
          <a:xfrm>
            <a:off x="6230401" y="1604520"/>
            <a:ext cx="5353200" cy="1896900"/>
          </a:xfrm>
          <a:prstGeom prst="rect">
            <a:avLst/>
          </a:prstGeom>
          <a:noFill/>
          <a:ln>
            <a:noFill/>
          </a:ln>
        </p:spPr>
        <p:txBody>
          <a:bodyPr spcFirstLastPara="1" wrap="square" lIns="0" tIns="0" rIns="0" bIns="0" anchor="t" anchorCtr="0">
            <a:norm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134" name="Google Shape;134;g2b7da5ec4d3_0_535"/>
          <p:cNvSpPr txBox="1">
            <a:spLocks noGrp="1"/>
          </p:cNvSpPr>
          <p:nvPr>
            <p:ph type="body" idx="3"/>
          </p:nvPr>
        </p:nvSpPr>
        <p:spPr>
          <a:xfrm>
            <a:off x="609328" y="3682080"/>
            <a:ext cx="10969800" cy="1896900"/>
          </a:xfrm>
          <a:prstGeom prst="rect">
            <a:avLst/>
          </a:prstGeom>
          <a:noFill/>
          <a:ln>
            <a:noFill/>
          </a:ln>
        </p:spPr>
        <p:txBody>
          <a:bodyPr spcFirstLastPara="1" wrap="square" lIns="0" tIns="0" rIns="0" bIns="0" anchor="t" anchorCtr="0">
            <a:norm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Content" type="obj">
  <p:cSld name="OBJECT">
    <p:spTree>
      <p:nvGrpSpPr>
        <p:cNvPr id="1" name="Shape 30"/>
        <p:cNvGrpSpPr/>
        <p:nvPr/>
      </p:nvGrpSpPr>
      <p:grpSpPr>
        <a:xfrm>
          <a:off x="0" y="0"/>
          <a:ext cx="0" cy="0"/>
          <a:chOff x="0" y="0"/>
          <a:chExt cx="0" cy="0"/>
        </a:xfrm>
      </p:grpSpPr>
      <p:sp>
        <p:nvSpPr>
          <p:cNvPr id="31" name="Google Shape;31;g2b7da5ec4d3_0_370"/>
          <p:cNvSpPr txBox="1">
            <a:spLocks noGrp="1"/>
          </p:cNvSpPr>
          <p:nvPr>
            <p:ph type="title"/>
          </p:nvPr>
        </p:nvSpPr>
        <p:spPr>
          <a:xfrm>
            <a:off x="609328" y="273600"/>
            <a:ext cx="10969800" cy="1144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g2b7da5ec4d3_0_370"/>
          <p:cNvSpPr txBox="1">
            <a:spLocks noGrp="1"/>
          </p:cNvSpPr>
          <p:nvPr>
            <p:ph type="body" idx="1"/>
          </p:nvPr>
        </p:nvSpPr>
        <p:spPr>
          <a:xfrm>
            <a:off x="609328" y="1604520"/>
            <a:ext cx="10969800" cy="397740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3" name="Google Shape;33;g2b7da5ec4d3_0_370"/>
          <p:cNvSpPr txBox="1">
            <a:spLocks noGrp="1"/>
          </p:cNvSpPr>
          <p:nvPr>
            <p:ph type="ftr" idx="11"/>
          </p:nvPr>
        </p:nvSpPr>
        <p:spPr>
          <a:xfrm>
            <a:off x="3696995" y="6356520"/>
            <a:ext cx="8284500" cy="363600"/>
          </a:xfrm>
          <a:prstGeom prst="rect">
            <a:avLst/>
          </a:prstGeom>
          <a:noFill/>
          <a:ln>
            <a:noFill/>
          </a:ln>
        </p:spPr>
        <p:txBody>
          <a:bodyPr spcFirstLastPara="1" wrap="square" lIns="90000" tIns="45000" rIns="90000" bIns="45000" anchor="ctr" anchorCtr="0">
            <a:noAutofit/>
          </a:bodyPr>
          <a:lstStyle>
            <a:lvl1pPr lvl="0" algn="ctr">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g2b7da5ec4d3_0_370"/>
          <p:cNvSpPr txBox="1">
            <a:spLocks noGrp="1"/>
          </p:cNvSpPr>
          <p:nvPr>
            <p:ph type="sldNum" idx="12"/>
          </p:nvPr>
        </p:nvSpPr>
        <p:spPr>
          <a:xfrm>
            <a:off x="1179065" y="6356520"/>
            <a:ext cx="828300" cy="363600"/>
          </a:xfrm>
          <a:prstGeom prst="rect">
            <a:avLst/>
          </a:prstGeom>
          <a:noFill/>
          <a:ln>
            <a:noFill/>
          </a:ln>
        </p:spPr>
        <p:txBody>
          <a:bodyPr spcFirstLastPara="1" wrap="square" lIns="90000" tIns="45000" rIns="90000" bIns="45000" anchor="ctr" anchorCtr="0">
            <a:noAutofit/>
          </a:bodyPr>
          <a:lstStyle>
            <a:lvl1pPr marL="0" lvl="0"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1pPr>
            <a:lvl2pPr marL="0" lvl="1"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2pPr>
            <a:lvl3pPr marL="0" lvl="2"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3pPr>
            <a:lvl4pPr marL="0" lvl="3"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4pPr>
            <a:lvl5pPr marL="0" lvl="4"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5pPr>
            <a:lvl6pPr marL="0" lvl="5"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6pPr>
            <a:lvl7pPr marL="0" lvl="6"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7pPr>
            <a:lvl8pPr marL="0" lvl="7"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8pPr>
            <a:lvl9pPr marL="0" lvl="8"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Content over Content" type="objOverTx">
  <p:cSld name="OBJECT_OVER_TEXT">
    <p:spTree>
      <p:nvGrpSpPr>
        <p:cNvPr id="1" name="Shape 135"/>
        <p:cNvGrpSpPr/>
        <p:nvPr/>
      </p:nvGrpSpPr>
      <p:grpSpPr>
        <a:xfrm>
          <a:off x="0" y="0"/>
          <a:ext cx="0" cy="0"/>
          <a:chOff x="0" y="0"/>
          <a:chExt cx="0" cy="0"/>
        </a:xfrm>
      </p:grpSpPr>
      <p:sp>
        <p:nvSpPr>
          <p:cNvPr id="136" name="Google Shape;136;g2b7da5ec4d3_0_540"/>
          <p:cNvSpPr txBox="1">
            <a:spLocks noGrp="1"/>
          </p:cNvSpPr>
          <p:nvPr>
            <p:ph type="title"/>
          </p:nvPr>
        </p:nvSpPr>
        <p:spPr>
          <a:xfrm>
            <a:off x="609328" y="273600"/>
            <a:ext cx="10969800" cy="11448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7" name="Google Shape;137;g2b7da5ec4d3_0_540"/>
          <p:cNvSpPr txBox="1">
            <a:spLocks noGrp="1"/>
          </p:cNvSpPr>
          <p:nvPr>
            <p:ph type="body" idx="1"/>
          </p:nvPr>
        </p:nvSpPr>
        <p:spPr>
          <a:xfrm>
            <a:off x="609328" y="1604520"/>
            <a:ext cx="10969800" cy="1896900"/>
          </a:xfrm>
          <a:prstGeom prst="rect">
            <a:avLst/>
          </a:prstGeom>
          <a:noFill/>
          <a:ln>
            <a:noFill/>
          </a:ln>
        </p:spPr>
        <p:txBody>
          <a:bodyPr spcFirstLastPara="1" wrap="square" lIns="0" tIns="0" rIns="0" bIns="0" anchor="t" anchorCtr="0">
            <a:norm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138" name="Google Shape;138;g2b7da5ec4d3_0_540"/>
          <p:cNvSpPr txBox="1">
            <a:spLocks noGrp="1"/>
          </p:cNvSpPr>
          <p:nvPr>
            <p:ph type="body" idx="2"/>
          </p:nvPr>
        </p:nvSpPr>
        <p:spPr>
          <a:xfrm>
            <a:off x="609328" y="3682080"/>
            <a:ext cx="10969800" cy="1896900"/>
          </a:xfrm>
          <a:prstGeom prst="rect">
            <a:avLst/>
          </a:prstGeom>
          <a:noFill/>
          <a:ln>
            <a:noFill/>
          </a:ln>
        </p:spPr>
        <p:txBody>
          <a:bodyPr spcFirstLastPara="1" wrap="square" lIns="0" tIns="0" rIns="0" bIns="0" anchor="t" anchorCtr="0">
            <a:norm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4 Content" type="fourObj">
  <p:cSld name="FOUR_OBJECTS">
    <p:spTree>
      <p:nvGrpSpPr>
        <p:cNvPr id="1" name="Shape 139"/>
        <p:cNvGrpSpPr/>
        <p:nvPr/>
      </p:nvGrpSpPr>
      <p:grpSpPr>
        <a:xfrm>
          <a:off x="0" y="0"/>
          <a:ext cx="0" cy="0"/>
          <a:chOff x="0" y="0"/>
          <a:chExt cx="0" cy="0"/>
        </a:xfrm>
      </p:grpSpPr>
      <p:sp>
        <p:nvSpPr>
          <p:cNvPr id="140" name="Google Shape;140;g2b7da5ec4d3_0_544"/>
          <p:cNvSpPr txBox="1">
            <a:spLocks noGrp="1"/>
          </p:cNvSpPr>
          <p:nvPr>
            <p:ph type="title"/>
          </p:nvPr>
        </p:nvSpPr>
        <p:spPr>
          <a:xfrm>
            <a:off x="609328" y="273600"/>
            <a:ext cx="10969800" cy="11448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1" name="Google Shape;141;g2b7da5ec4d3_0_544"/>
          <p:cNvSpPr txBox="1">
            <a:spLocks noGrp="1"/>
          </p:cNvSpPr>
          <p:nvPr>
            <p:ph type="body" idx="1"/>
          </p:nvPr>
        </p:nvSpPr>
        <p:spPr>
          <a:xfrm>
            <a:off x="609328" y="1604520"/>
            <a:ext cx="5353200" cy="1896900"/>
          </a:xfrm>
          <a:prstGeom prst="rect">
            <a:avLst/>
          </a:prstGeom>
          <a:noFill/>
          <a:ln>
            <a:noFill/>
          </a:ln>
        </p:spPr>
        <p:txBody>
          <a:bodyPr spcFirstLastPara="1" wrap="square" lIns="0" tIns="0" rIns="0" bIns="0" anchor="t" anchorCtr="0">
            <a:norm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142" name="Google Shape;142;g2b7da5ec4d3_0_544"/>
          <p:cNvSpPr txBox="1">
            <a:spLocks noGrp="1"/>
          </p:cNvSpPr>
          <p:nvPr>
            <p:ph type="body" idx="2"/>
          </p:nvPr>
        </p:nvSpPr>
        <p:spPr>
          <a:xfrm>
            <a:off x="6230401" y="1604520"/>
            <a:ext cx="5353200" cy="1896900"/>
          </a:xfrm>
          <a:prstGeom prst="rect">
            <a:avLst/>
          </a:prstGeom>
          <a:noFill/>
          <a:ln>
            <a:noFill/>
          </a:ln>
        </p:spPr>
        <p:txBody>
          <a:bodyPr spcFirstLastPara="1" wrap="square" lIns="0" tIns="0" rIns="0" bIns="0" anchor="t" anchorCtr="0">
            <a:norm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143" name="Google Shape;143;g2b7da5ec4d3_0_544"/>
          <p:cNvSpPr txBox="1">
            <a:spLocks noGrp="1"/>
          </p:cNvSpPr>
          <p:nvPr>
            <p:ph type="body" idx="3"/>
          </p:nvPr>
        </p:nvSpPr>
        <p:spPr>
          <a:xfrm>
            <a:off x="609328" y="3682080"/>
            <a:ext cx="5353200" cy="1896900"/>
          </a:xfrm>
          <a:prstGeom prst="rect">
            <a:avLst/>
          </a:prstGeom>
          <a:noFill/>
          <a:ln>
            <a:noFill/>
          </a:ln>
        </p:spPr>
        <p:txBody>
          <a:bodyPr spcFirstLastPara="1" wrap="square" lIns="0" tIns="0" rIns="0" bIns="0" anchor="t" anchorCtr="0">
            <a:norm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144" name="Google Shape;144;g2b7da5ec4d3_0_544"/>
          <p:cNvSpPr txBox="1">
            <a:spLocks noGrp="1"/>
          </p:cNvSpPr>
          <p:nvPr>
            <p:ph type="body" idx="4"/>
          </p:nvPr>
        </p:nvSpPr>
        <p:spPr>
          <a:xfrm>
            <a:off x="6230401" y="3682080"/>
            <a:ext cx="5353200" cy="1896900"/>
          </a:xfrm>
          <a:prstGeom prst="rect">
            <a:avLst/>
          </a:prstGeom>
          <a:noFill/>
          <a:ln>
            <a:noFill/>
          </a:ln>
        </p:spPr>
        <p:txBody>
          <a:bodyPr spcFirstLastPara="1" wrap="square" lIns="0" tIns="0" rIns="0" bIns="0" anchor="t" anchorCtr="0">
            <a:norm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6 Content">
  <p:cSld name="Title, 6 Content">
    <p:spTree>
      <p:nvGrpSpPr>
        <p:cNvPr id="1" name="Shape 145"/>
        <p:cNvGrpSpPr/>
        <p:nvPr/>
      </p:nvGrpSpPr>
      <p:grpSpPr>
        <a:xfrm>
          <a:off x="0" y="0"/>
          <a:ext cx="0" cy="0"/>
          <a:chOff x="0" y="0"/>
          <a:chExt cx="0" cy="0"/>
        </a:xfrm>
      </p:grpSpPr>
      <p:sp>
        <p:nvSpPr>
          <p:cNvPr id="146" name="Google Shape;146;g2b7da5ec4d3_0_550"/>
          <p:cNvSpPr txBox="1">
            <a:spLocks noGrp="1"/>
          </p:cNvSpPr>
          <p:nvPr>
            <p:ph type="title"/>
          </p:nvPr>
        </p:nvSpPr>
        <p:spPr>
          <a:xfrm>
            <a:off x="609328" y="273600"/>
            <a:ext cx="10969800" cy="11448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7" name="Google Shape;147;g2b7da5ec4d3_0_550"/>
          <p:cNvSpPr txBox="1">
            <a:spLocks noGrp="1"/>
          </p:cNvSpPr>
          <p:nvPr>
            <p:ph type="body" idx="1"/>
          </p:nvPr>
        </p:nvSpPr>
        <p:spPr>
          <a:xfrm>
            <a:off x="609328" y="1604520"/>
            <a:ext cx="3532200" cy="1896900"/>
          </a:xfrm>
          <a:prstGeom prst="rect">
            <a:avLst/>
          </a:prstGeom>
          <a:noFill/>
          <a:ln>
            <a:noFill/>
          </a:ln>
        </p:spPr>
        <p:txBody>
          <a:bodyPr spcFirstLastPara="1" wrap="square" lIns="0" tIns="0" rIns="0" bIns="0" anchor="t" anchorCtr="0">
            <a:norm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148" name="Google Shape;148;g2b7da5ec4d3_0_550"/>
          <p:cNvSpPr txBox="1">
            <a:spLocks noGrp="1"/>
          </p:cNvSpPr>
          <p:nvPr>
            <p:ph type="body" idx="2"/>
          </p:nvPr>
        </p:nvSpPr>
        <p:spPr>
          <a:xfrm>
            <a:off x="4318559" y="1604520"/>
            <a:ext cx="3532200" cy="1896900"/>
          </a:xfrm>
          <a:prstGeom prst="rect">
            <a:avLst/>
          </a:prstGeom>
          <a:noFill/>
          <a:ln>
            <a:noFill/>
          </a:ln>
        </p:spPr>
        <p:txBody>
          <a:bodyPr spcFirstLastPara="1" wrap="square" lIns="0" tIns="0" rIns="0" bIns="0" anchor="t" anchorCtr="0">
            <a:norm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149" name="Google Shape;149;g2b7da5ec4d3_0_550"/>
          <p:cNvSpPr txBox="1">
            <a:spLocks noGrp="1"/>
          </p:cNvSpPr>
          <p:nvPr>
            <p:ph type="body" idx="3"/>
          </p:nvPr>
        </p:nvSpPr>
        <p:spPr>
          <a:xfrm>
            <a:off x="8027791" y="1604520"/>
            <a:ext cx="3532200" cy="1896900"/>
          </a:xfrm>
          <a:prstGeom prst="rect">
            <a:avLst/>
          </a:prstGeom>
          <a:noFill/>
          <a:ln>
            <a:noFill/>
          </a:ln>
        </p:spPr>
        <p:txBody>
          <a:bodyPr spcFirstLastPara="1" wrap="square" lIns="0" tIns="0" rIns="0" bIns="0" anchor="t" anchorCtr="0">
            <a:norm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150" name="Google Shape;150;g2b7da5ec4d3_0_550"/>
          <p:cNvSpPr txBox="1">
            <a:spLocks noGrp="1"/>
          </p:cNvSpPr>
          <p:nvPr>
            <p:ph type="body" idx="4"/>
          </p:nvPr>
        </p:nvSpPr>
        <p:spPr>
          <a:xfrm>
            <a:off x="609328" y="3682080"/>
            <a:ext cx="3532200" cy="1896900"/>
          </a:xfrm>
          <a:prstGeom prst="rect">
            <a:avLst/>
          </a:prstGeom>
          <a:noFill/>
          <a:ln>
            <a:noFill/>
          </a:ln>
        </p:spPr>
        <p:txBody>
          <a:bodyPr spcFirstLastPara="1" wrap="square" lIns="0" tIns="0" rIns="0" bIns="0" anchor="t" anchorCtr="0">
            <a:norm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151" name="Google Shape;151;g2b7da5ec4d3_0_550"/>
          <p:cNvSpPr txBox="1">
            <a:spLocks noGrp="1"/>
          </p:cNvSpPr>
          <p:nvPr>
            <p:ph type="body" idx="5"/>
          </p:nvPr>
        </p:nvSpPr>
        <p:spPr>
          <a:xfrm>
            <a:off x="4318559" y="3682080"/>
            <a:ext cx="3532200" cy="1896900"/>
          </a:xfrm>
          <a:prstGeom prst="rect">
            <a:avLst/>
          </a:prstGeom>
          <a:noFill/>
          <a:ln>
            <a:noFill/>
          </a:ln>
        </p:spPr>
        <p:txBody>
          <a:bodyPr spcFirstLastPara="1" wrap="square" lIns="0" tIns="0" rIns="0" bIns="0" anchor="t" anchorCtr="0">
            <a:norm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152" name="Google Shape;152;g2b7da5ec4d3_0_550"/>
          <p:cNvSpPr txBox="1">
            <a:spLocks noGrp="1"/>
          </p:cNvSpPr>
          <p:nvPr>
            <p:ph type="body" idx="6"/>
          </p:nvPr>
        </p:nvSpPr>
        <p:spPr>
          <a:xfrm>
            <a:off x="8027791" y="3682080"/>
            <a:ext cx="3532200" cy="1896900"/>
          </a:xfrm>
          <a:prstGeom prst="rect">
            <a:avLst/>
          </a:prstGeom>
          <a:noFill/>
          <a:ln>
            <a:noFill/>
          </a:ln>
        </p:spPr>
        <p:txBody>
          <a:bodyPr spcFirstLastPara="1" wrap="square" lIns="0" tIns="0" rIns="0" bIns="0" anchor="t" anchorCtr="0">
            <a:norm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2 Content" type="twoObj">
  <p:cSld name="TWO_OBJECTS">
    <p:spTree>
      <p:nvGrpSpPr>
        <p:cNvPr id="1" name="Shape 35"/>
        <p:cNvGrpSpPr/>
        <p:nvPr/>
      </p:nvGrpSpPr>
      <p:grpSpPr>
        <a:xfrm>
          <a:off x="0" y="0"/>
          <a:ext cx="0" cy="0"/>
          <a:chOff x="0" y="0"/>
          <a:chExt cx="0" cy="0"/>
        </a:xfrm>
      </p:grpSpPr>
      <p:sp>
        <p:nvSpPr>
          <p:cNvPr id="36" name="Google Shape;36;g2b7da5ec4d3_0_375"/>
          <p:cNvSpPr txBox="1">
            <a:spLocks noGrp="1"/>
          </p:cNvSpPr>
          <p:nvPr>
            <p:ph type="title"/>
          </p:nvPr>
        </p:nvSpPr>
        <p:spPr>
          <a:xfrm>
            <a:off x="609328" y="273600"/>
            <a:ext cx="10969800" cy="1144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g2b7da5ec4d3_0_375"/>
          <p:cNvSpPr txBox="1">
            <a:spLocks noGrp="1"/>
          </p:cNvSpPr>
          <p:nvPr>
            <p:ph type="body" idx="1"/>
          </p:nvPr>
        </p:nvSpPr>
        <p:spPr>
          <a:xfrm>
            <a:off x="609328" y="1604520"/>
            <a:ext cx="5352900" cy="397740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8" name="Google Shape;38;g2b7da5ec4d3_0_375"/>
          <p:cNvSpPr txBox="1">
            <a:spLocks noGrp="1"/>
          </p:cNvSpPr>
          <p:nvPr>
            <p:ph type="body" idx="2"/>
          </p:nvPr>
        </p:nvSpPr>
        <p:spPr>
          <a:xfrm>
            <a:off x="6230401" y="1604520"/>
            <a:ext cx="5352900" cy="397740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9" name="Google Shape;39;g2b7da5ec4d3_0_375"/>
          <p:cNvSpPr txBox="1">
            <a:spLocks noGrp="1"/>
          </p:cNvSpPr>
          <p:nvPr>
            <p:ph type="ftr" idx="11"/>
          </p:nvPr>
        </p:nvSpPr>
        <p:spPr>
          <a:xfrm>
            <a:off x="3696995" y="6356520"/>
            <a:ext cx="8284500" cy="363600"/>
          </a:xfrm>
          <a:prstGeom prst="rect">
            <a:avLst/>
          </a:prstGeom>
          <a:noFill/>
          <a:ln>
            <a:noFill/>
          </a:ln>
        </p:spPr>
        <p:txBody>
          <a:bodyPr spcFirstLastPara="1" wrap="square" lIns="90000" tIns="45000" rIns="90000" bIns="45000" anchor="ctr" anchorCtr="0">
            <a:noAutofit/>
          </a:bodyPr>
          <a:lstStyle>
            <a:lvl1pPr lvl="0" algn="ctr">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g2b7da5ec4d3_0_375"/>
          <p:cNvSpPr txBox="1">
            <a:spLocks noGrp="1"/>
          </p:cNvSpPr>
          <p:nvPr>
            <p:ph type="sldNum" idx="12"/>
          </p:nvPr>
        </p:nvSpPr>
        <p:spPr>
          <a:xfrm>
            <a:off x="1179065" y="6356520"/>
            <a:ext cx="828300" cy="363600"/>
          </a:xfrm>
          <a:prstGeom prst="rect">
            <a:avLst/>
          </a:prstGeom>
          <a:noFill/>
          <a:ln>
            <a:noFill/>
          </a:ln>
        </p:spPr>
        <p:txBody>
          <a:bodyPr spcFirstLastPara="1" wrap="square" lIns="90000" tIns="45000" rIns="90000" bIns="45000" anchor="ctr" anchorCtr="0">
            <a:noAutofit/>
          </a:bodyPr>
          <a:lstStyle>
            <a:lvl1pPr marL="0" lvl="0"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1pPr>
            <a:lvl2pPr marL="0" lvl="1"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2pPr>
            <a:lvl3pPr marL="0" lvl="2"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3pPr>
            <a:lvl4pPr marL="0" lvl="3"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4pPr>
            <a:lvl5pPr marL="0" lvl="4"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5pPr>
            <a:lvl6pPr marL="0" lvl="5"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6pPr>
            <a:lvl7pPr marL="0" lvl="6"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7pPr>
            <a:lvl8pPr marL="0" lvl="7"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8pPr>
            <a:lvl9pPr marL="0" lvl="8"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1"/>
        <p:cNvGrpSpPr/>
        <p:nvPr/>
      </p:nvGrpSpPr>
      <p:grpSpPr>
        <a:xfrm>
          <a:off x="0" y="0"/>
          <a:ext cx="0" cy="0"/>
          <a:chOff x="0" y="0"/>
          <a:chExt cx="0" cy="0"/>
        </a:xfrm>
      </p:grpSpPr>
      <p:sp>
        <p:nvSpPr>
          <p:cNvPr id="42" name="Google Shape;42;g2b7da5ec4d3_0_381"/>
          <p:cNvSpPr txBox="1">
            <a:spLocks noGrp="1"/>
          </p:cNvSpPr>
          <p:nvPr>
            <p:ph type="title"/>
          </p:nvPr>
        </p:nvSpPr>
        <p:spPr>
          <a:xfrm>
            <a:off x="609328" y="273600"/>
            <a:ext cx="10969800" cy="1144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g2b7da5ec4d3_0_381"/>
          <p:cNvSpPr txBox="1">
            <a:spLocks noGrp="1"/>
          </p:cNvSpPr>
          <p:nvPr>
            <p:ph type="ftr" idx="11"/>
          </p:nvPr>
        </p:nvSpPr>
        <p:spPr>
          <a:xfrm>
            <a:off x="3696995" y="6356520"/>
            <a:ext cx="8284500" cy="363600"/>
          </a:xfrm>
          <a:prstGeom prst="rect">
            <a:avLst/>
          </a:prstGeom>
          <a:noFill/>
          <a:ln>
            <a:noFill/>
          </a:ln>
        </p:spPr>
        <p:txBody>
          <a:bodyPr spcFirstLastPara="1" wrap="square" lIns="90000" tIns="45000" rIns="90000" bIns="45000" anchor="ctr" anchorCtr="0">
            <a:noAutofit/>
          </a:bodyPr>
          <a:lstStyle>
            <a:lvl1pPr lvl="0" algn="ctr">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g2b7da5ec4d3_0_381"/>
          <p:cNvSpPr txBox="1">
            <a:spLocks noGrp="1"/>
          </p:cNvSpPr>
          <p:nvPr>
            <p:ph type="sldNum" idx="12"/>
          </p:nvPr>
        </p:nvSpPr>
        <p:spPr>
          <a:xfrm>
            <a:off x="1179065" y="6356520"/>
            <a:ext cx="828300" cy="363600"/>
          </a:xfrm>
          <a:prstGeom prst="rect">
            <a:avLst/>
          </a:prstGeom>
          <a:noFill/>
          <a:ln>
            <a:noFill/>
          </a:ln>
        </p:spPr>
        <p:txBody>
          <a:bodyPr spcFirstLastPara="1" wrap="square" lIns="90000" tIns="45000" rIns="90000" bIns="45000" anchor="ctr" anchorCtr="0">
            <a:noAutofit/>
          </a:bodyPr>
          <a:lstStyle>
            <a:lvl1pPr marL="0" lvl="0"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1pPr>
            <a:lvl2pPr marL="0" lvl="1"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2pPr>
            <a:lvl3pPr marL="0" lvl="2"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3pPr>
            <a:lvl4pPr marL="0" lvl="3"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4pPr>
            <a:lvl5pPr marL="0" lvl="4"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5pPr>
            <a:lvl6pPr marL="0" lvl="5"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6pPr>
            <a:lvl7pPr marL="0" lvl="6"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7pPr>
            <a:lvl8pPr marL="0" lvl="7"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8pPr>
            <a:lvl9pPr marL="0" lvl="8"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entered Text" type="objOnly">
  <p:cSld name="OBJECT_ONLY">
    <p:spTree>
      <p:nvGrpSpPr>
        <p:cNvPr id="1" name="Shape 45"/>
        <p:cNvGrpSpPr/>
        <p:nvPr/>
      </p:nvGrpSpPr>
      <p:grpSpPr>
        <a:xfrm>
          <a:off x="0" y="0"/>
          <a:ext cx="0" cy="0"/>
          <a:chOff x="0" y="0"/>
          <a:chExt cx="0" cy="0"/>
        </a:xfrm>
      </p:grpSpPr>
      <p:sp>
        <p:nvSpPr>
          <p:cNvPr id="46" name="Google Shape;46;g2b7da5ec4d3_0_385"/>
          <p:cNvSpPr txBox="1">
            <a:spLocks noGrp="1"/>
          </p:cNvSpPr>
          <p:nvPr>
            <p:ph type="subTitle" idx="1"/>
          </p:nvPr>
        </p:nvSpPr>
        <p:spPr>
          <a:xfrm>
            <a:off x="609328" y="273600"/>
            <a:ext cx="10969800" cy="53079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g2b7da5ec4d3_0_385"/>
          <p:cNvSpPr txBox="1">
            <a:spLocks noGrp="1"/>
          </p:cNvSpPr>
          <p:nvPr>
            <p:ph type="ftr" idx="11"/>
          </p:nvPr>
        </p:nvSpPr>
        <p:spPr>
          <a:xfrm>
            <a:off x="3696995" y="6356520"/>
            <a:ext cx="8284500" cy="363600"/>
          </a:xfrm>
          <a:prstGeom prst="rect">
            <a:avLst/>
          </a:prstGeom>
          <a:noFill/>
          <a:ln>
            <a:noFill/>
          </a:ln>
        </p:spPr>
        <p:txBody>
          <a:bodyPr spcFirstLastPara="1" wrap="square" lIns="90000" tIns="45000" rIns="90000" bIns="45000" anchor="ctr" anchorCtr="0">
            <a:noAutofit/>
          </a:bodyPr>
          <a:lstStyle>
            <a:lvl1pPr lvl="0" algn="ctr">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g2b7da5ec4d3_0_385"/>
          <p:cNvSpPr txBox="1">
            <a:spLocks noGrp="1"/>
          </p:cNvSpPr>
          <p:nvPr>
            <p:ph type="sldNum" idx="12"/>
          </p:nvPr>
        </p:nvSpPr>
        <p:spPr>
          <a:xfrm>
            <a:off x="1179065" y="6356520"/>
            <a:ext cx="828300" cy="363600"/>
          </a:xfrm>
          <a:prstGeom prst="rect">
            <a:avLst/>
          </a:prstGeom>
          <a:noFill/>
          <a:ln>
            <a:noFill/>
          </a:ln>
        </p:spPr>
        <p:txBody>
          <a:bodyPr spcFirstLastPara="1" wrap="square" lIns="90000" tIns="45000" rIns="90000" bIns="45000" anchor="ctr" anchorCtr="0">
            <a:noAutofit/>
          </a:bodyPr>
          <a:lstStyle>
            <a:lvl1pPr marL="0" lvl="0"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1pPr>
            <a:lvl2pPr marL="0" lvl="1"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2pPr>
            <a:lvl3pPr marL="0" lvl="2"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3pPr>
            <a:lvl4pPr marL="0" lvl="3"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4pPr>
            <a:lvl5pPr marL="0" lvl="4"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5pPr>
            <a:lvl6pPr marL="0" lvl="5"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6pPr>
            <a:lvl7pPr marL="0" lvl="6"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7pPr>
            <a:lvl8pPr marL="0" lvl="7"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8pPr>
            <a:lvl9pPr marL="0" lvl="8"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2 Content and Content" type="twoObjAndObj">
  <p:cSld name="TWO_OBJECTS_AND_OBJECT">
    <p:spTree>
      <p:nvGrpSpPr>
        <p:cNvPr id="1" name="Shape 49"/>
        <p:cNvGrpSpPr/>
        <p:nvPr/>
      </p:nvGrpSpPr>
      <p:grpSpPr>
        <a:xfrm>
          <a:off x="0" y="0"/>
          <a:ext cx="0" cy="0"/>
          <a:chOff x="0" y="0"/>
          <a:chExt cx="0" cy="0"/>
        </a:xfrm>
      </p:grpSpPr>
      <p:sp>
        <p:nvSpPr>
          <p:cNvPr id="50" name="Google Shape;50;g2b7da5ec4d3_0_389"/>
          <p:cNvSpPr txBox="1">
            <a:spLocks noGrp="1"/>
          </p:cNvSpPr>
          <p:nvPr>
            <p:ph type="title"/>
          </p:nvPr>
        </p:nvSpPr>
        <p:spPr>
          <a:xfrm>
            <a:off x="609328" y="273600"/>
            <a:ext cx="10969800" cy="1144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g2b7da5ec4d3_0_389"/>
          <p:cNvSpPr txBox="1">
            <a:spLocks noGrp="1"/>
          </p:cNvSpPr>
          <p:nvPr>
            <p:ph type="body" idx="1"/>
          </p:nvPr>
        </p:nvSpPr>
        <p:spPr>
          <a:xfrm>
            <a:off x="609328" y="1604520"/>
            <a:ext cx="5352900" cy="189690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52" name="Google Shape;52;g2b7da5ec4d3_0_389"/>
          <p:cNvSpPr txBox="1">
            <a:spLocks noGrp="1"/>
          </p:cNvSpPr>
          <p:nvPr>
            <p:ph type="body" idx="2"/>
          </p:nvPr>
        </p:nvSpPr>
        <p:spPr>
          <a:xfrm>
            <a:off x="6230401" y="1604520"/>
            <a:ext cx="5352900" cy="397740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53" name="Google Shape;53;g2b7da5ec4d3_0_389"/>
          <p:cNvSpPr txBox="1">
            <a:spLocks noGrp="1"/>
          </p:cNvSpPr>
          <p:nvPr>
            <p:ph type="body" idx="3"/>
          </p:nvPr>
        </p:nvSpPr>
        <p:spPr>
          <a:xfrm>
            <a:off x="609328" y="3682080"/>
            <a:ext cx="5352900" cy="189690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54" name="Google Shape;54;g2b7da5ec4d3_0_389"/>
          <p:cNvSpPr txBox="1">
            <a:spLocks noGrp="1"/>
          </p:cNvSpPr>
          <p:nvPr>
            <p:ph type="ftr" idx="11"/>
          </p:nvPr>
        </p:nvSpPr>
        <p:spPr>
          <a:xfrm>
            <a:off x="3696995" y="6356520"/>
            <a:ext cx="8284500" cy="363600"/>
          </a:xfrm>
          <a:prstGeom prst="rect">
            <a:avLst/>
          </a:prstGeom>
          <a:noFill/>
          <a:ln>
            <a:noFill/>
          </a:ln>
        </p:spPr>
        <p:txBody>
          <a:bodyPr spcFirstLastPara="1" wrap="square" lIns="90000" tIns="45000" rIns="90000" bIns="45000" anchor="ctr" anchorCtr="0">
            <a:noAutofit/>
          </a:bodyPr>
          <a:lstStyle>
            <a:lvl1pPr lvl="0" algn="ctr">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g2b7da5ec4d3_0_389"/>
          <p:cNvSpPr txBox="1">
            <a:spLocks noGrp="1"/>
          </p:cNvSpPr>
          <p:nvPr>
            <p:ph type="sldNum" idx="12"/>
          </p:nvPr>
        </p:nvSpPr>
        <p:spPr>
          <a:xfrm>
            <a:off x="1179065" y="6356520"/>
            <a:ext cx="828300" cy="363600"/>
          </a:xfrm>
          <a:prstGeom prst="rect">
            <a:avLst/>
          </a:prstGeom>
          <a:noFill/>
          <a:ln>
            <a:noFill/>
          </a:ln>
        </p:spPr>
        <p:txBody>
          <a:bodyPr spcFirstLastPara="1" wrap="square" lIns="90000" tIns="45000" rIns="90000" bIns="45000" anchor="ctr" anchorCtr="0">
            <a:noAutofit/>
          </a:bodyPr>
          <a:lstStyle>
            <a:lvl1pPr marL="0" lvl="0"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1pPr>
            <a:lvl2pPr marL="0" lvl="1"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2pPr>
            <a:lvl3pPr marL="0" lvl="2"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3pPr>
            <a:lvl4pPr marL="0" lvl="3"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4pPr>
            <a:lvl5pPr marL="0" lvl="4"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5pPr>
            <a:lvl6pPr marL="0" lvl="5"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6pPr>
            <a:lvl7pPr marL="0" lvl="6"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7pPr>
            <a:lvl8pPr marL="0" lvl="7"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8pPr>
            <a:lvl9pPr marL="0" lvl="8"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OBJECT_AND_TWO_OBJECTS">
    <p:spTree>
      <p:nvGrpSpPr>
        <p:cNvPr id="1" name="Shape 56"/>
        <p:cNvGrpSpPr/>
        <p:nvPr/>
      </p:nvGrpSpPr>
      <p:grpSpPr>
        <a:xfrm>
          <a:off x="0" y="0"/>
          <a:ext cx="0" cy="0"/>
          <a:chOff x="0" y="0"/>
          <a:chExt cx="0" cy="0"/>
        </a:xfrm>
      </p:grpSpPr>
      <p:sp>
        <p:nvSpPr>
          <p:cNvPr id="57" name="Google Shape;57;g2b7da5ec4d3_0_396"/>
          <p:cNvSpPr txBox="1">
            <a:spLocks noGrp="1"/>
          </p:cNvSpPr>
          <p:nvPr>
            <p:ph type="title"/>
          </p:nvPr>
        </p:nvSpPr>
        <p:spPr>
          <a:xfrm>
            <a:off x="609328" y="273600"/>
            <a:ext cx="10969800" cy="1144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g2b7da5ec4d3_0_396"/>
          <p:cNvSpPr txBox="1">
            <a:spLocks noGrp="1"/>
          </p:cNvSpPr>
          <p:nvPr>
            <p:ph type="body" idx="1"/>
          </p:nvPr>
        </p:nvSpPr>
        <p:spPr>
          <a:xfrm>
            <a:off x="609328" y="1604520"/>
            <a:ext cx="5352900" cy="397740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59" name="Google Shape;59;g2b7da5ec4d3_0_396"/>
          <p:cNvSpPr txBox="1">
            <a:spLocks noGrp="1"/>
          </p:cNvSpPr>
          <p:nvPr>
            <p:ph type="body" idx="2"/>
          </p:nvPr>
        </p:nvSpPr>
        <p:spPr>
          <a:xfrm>
            <a:off x="6230401" y="1604520"/>
            <a:ext cx="5352900" cy="189690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60" name="Google Shape;60;g2b7da5ec4d3_0_396"/>
          <p:cNvSpPr txBox="1">
            <a:spLocks noGrp="1"/>
          </p:cNvSpPr>
          <p:nvPr>
            <p:ph type="body" idx="3"/>
          </p:nvPr>
        </p:nvSpPr>
        <p:spPr>
          <a:xfrm>
            <a:off x="6230401" y="3682080"/>
            <a:ext cx="5352900" cy="189690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61" name="Google Shape;61;g2b7da5ec4d3_0_396"/>
          <p:cNvSpPr txBox="1">
            <a:spLocks noGrp="1"/>
          </p:cNvSpPr>
          <p:nvPr>
            <p:ph type="ftr" idx="11"/>
          </p:nvPr>
        </p:nvSpPr>
        <p:spPr>
          <a:xfrm>
            <a:off x="3696995" y="6356520"/>
            <a:ext cx="8284500" cy="363600"/>
          </a:xfrm>
          <a:prstGeom prst="rect">
            <a:avLst/>
          </a:prstGeom>
          <a:noFill/>
          <a:ln>
            <a:noFill/>
          </a:ln>
        </p:spPr>
        <p:txBody>
          <a:bodyPr spcFirstLastPara="1" wrap="square" lIns="90000" tIns="45000" rIns="90000" bIns="45000" anchor="ctr" anchorCtr="0">
            <a:noAutofit/>
          </a:bodyPr>
          <a:lstStyle>
            <a:lvl1pPr lvl="0" algn="ctr">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g2b7da5ec4d3_0_396"/>
          <p:cNvSpPr txBox="1">
            <a:spLocks noGrp="1"/>
          </p:cNvSpPr>
          <p:nvPr>
            <p:ph type="sldNum" idx="12"/>
          </p:nvPr>
        </p:nvSpPr>
        <p:spPr>
          <a:xfrm>
            <a:off x="1179065" y="6356520"/>
            <a:ext cx="828300" cy="363600"/>
          </a:xfrm>
          <a:prstGeom prst="rect">
            <a:avLst/>
          </a:prstGeom>
          <a:noFill/>
          <a:ln>
            <a:noFill/>
          </a:ln>
        </p:spPr>
        <p:txBody>
          <a:bodyPr spcFirstLastPara="1" wrap="square" lIns="90000" tIns="45000" rIns="90000" bIns="45000" anchor="ctr" anchorCtr="0">
            <a:noAutofit/>
          </a:bodyPr>
          <a:lstStyle>
            <a:lvl1pPr marL="0" lvl="0"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1pPr>
            <a:lvl2pPr marL="0" lvl="1"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2pPr>
            <a:lvl3pPr marL="0" lvl="2"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3pPr>
            <a:lvl4pPr marL="0" lvl="3"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4pPr>
            <a:lvl5pPr marL="0" lvl="4"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5pPr>
            <a:lvl6pPr marL="0" lvl="5"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6pPr>
            <a:lvl7pPr marL="0" lvl="6"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7pPr>
            <a:lvl8pPr marL="0" lvl="7"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8pPr>
            <a:lvl9pPr marL="0" lvl="8"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2 Content over Content" type="twoObjOverTx">
  <p:cSld name="TWO_OBJECTS_OVER_TEXT">
    <p:spTree>
      <p:nvGrpSpPr>
        <p:cNvPr id="1" name="Shape 63"/>
        <p:cNvGrpSpPr/>
        <p:nvPr/>
      </p:nvGrpSpPr>
      <p:grpSpPr>
        <a:xfrm>
          <a:off x="0" y="0"/>
          <a:ext cx="0" cy="0"/>
          <a:chOff x="0" y="0"/>
          <a:chExt cx="0" cy="0"/>
        </a:xfrm>
      </p:grpSpPr>
      <p:sp>
        <p:nvSpPr>
          <p:cNvPr id="64" name="Google Shape;64;g2b7da5ec4d3_0_403"/>
          <p:cNvSpPr txBox="1">
            <a:spLocks noGrp="1"/>
          </p:cNvSpPr>
          <p:nvPr>
            <p:ph type="title"/>
          </p:nvPr>
        </p:nvSpPr>
        <p:spPr>
          <a:xfrm>
            <a:off x="609328" y="273600"/>
            <a:ext cx="10969800" cy="1144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g2b7da5ec4d3_0_403"/>
          <p:cNvSpPr txBox="1">
            <a:spLocks noGrp="1"/>
          </p:cNvSpPr>
          <p:nvPr>
            <p:ph type="body" idx="1"/>
          </p:nvPr>
        </p:nvSpPr>
        <p:spPr>
          <a:xfrm>
            <a:off x="609328" y="1604520"/>
            <a:ext cx="5352900" cy="189690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66" name="Google Shape;66;g2b7da5ec4d3_0_403"/>
          <p:cNvSpPr txBox="1">
            <a:spLocks noGrp="1"/>
          </p:cNvSpPr>
          <p:nvPr>
            <p:ph type="body" idx="2"/>
          </p:nvPr>
        </p:nvSpPr>
        <p:spPr>
          <a:xfrm>
            <a:off x="6230401" y="1604520"/>
            <a:ext cx="5352900" cy="189690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67" name="Google Shape;67;g2b7da5ec4d3_0_403"/>
          <p:cNvSpPr txBox="1">
            <a:spLocks noGrp="1"/>
          </p:cNvSpPr>
          <p:nvPr>
            <p:ph type="body" idx="3"/>
          </p:nvPr>
        </p:nvSpPr>
        <p:spPr>
          <a:xfrm>
            <a:off x="609328" y="3682080"/>
            <a:ext cx="10969800" cy="189690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68" name="Google Shape;68;g2b7da5ec4d3_0_403"/>
          <p:cNvSpPr txBox="1">
            <a:spLocks noGrp="1"/>
          </p:cNvSpPr>
          <p:nvPr>
            <p:ph type="ftr" idx="11"/>
          </p:nvPr>
        </p:nvSpPr>
        <p:spPr>
          <a:xfrm>
            <a:off x="3696995" y="6356520"/>
            <a:ext cx="8284500" cy="363600"/>
          </a:xfrm>
          <a:prstGeom prst="rect">
            <a:avLst/>
          </a:prstGeom>
          <a:noFill/>
          <a:ln>
            <a:noFill/>
          </a:ln>
        </p:spPr>
        <p:txBody>
          <a:bodyPr spcFirstLastPara="1" wrap="square" lIns="90000" tIns="45000" rIns="90000" bIns="45000" anchor="ctr" anchorCtr="0">
            <a:noAutofit/>
          </a:bodyPr>
          <a:lstStyle>
            <a:lvl1pPr lvl="0" algn="ctr">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g2b7da5ec4d3_0_403"/>
          <p:cNvSpPr txBox="1">
            <a:spLocks noGrp="1"/>
          </p:cNvSpPr>
          <p:nvPr>
            <p:ph type="sldNum" idx="12"/>
          </p:nvPr>
        </p:nvSpPr>
        <p:spPr>
          <a:xfrm>
            <a:off x="1179065" y="6356520"/>
            <a:ext cx="828300" cy="363600"/>
          </a:xfrm>
          <a:prstGeom prst="rect">
            <a:avLst/>
          </a:prstGeom>
          <a:noFill/>
          <a:ln>
            <a:noFill/>
          </a:ln>
        </p:spPr>
        <p:txBody>
          <a:bodyPr spcFirstLastPara="1" wrap="square" lIns="90000" tIns="45000" rIns="90000" bIns="45000" anchor="ctr" anchorCtr="0">
            <a:noAutofit/>
          </a:bodyPr>
          <a:lstStyle>
            <a:lvl1pPr marL="0" lvl="0"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1pPr>
            <a:lvl2pPr marL="0" lvl="1"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2pPr>
            <a:lvl3pPr marL="0" lvl="2"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3pPr>
            <a:lvl4pPr marL="0" lvl="3"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4pPr>
            <a:lvl5pPr marL="0" lvl="4"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5pPr>
            <a:lvl6pPr marL="0" lvl="5"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6pPr>
            <a:lvl7pPr marL="0" lvl="6"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7pPr>
            <a:lvl8pPr marL="0" lvl="7"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8pPr>
            <a:lvl9pPr marL="0" lvl="8"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Content over Content" type="objOverTx">
  <p:cSld name="OBJECT_OVER_TEXT">
    <p:spTree>
      <p:nvGrpSpPr>
        <p:cNvPr id="1" name="Shape 70"/>
        <p:cNvGrpSpPr/>
        <p:nvPr/>
      </p:nvGrpSpPr>
      <p:grpSpPr>
        <a:xfrm>
          <a:off x="0" y="0"/>
          <a:ext cx="0" cy="0"/>
          <a:chOff x="0" y="0"/>
          <a:chExt cx="0" cy="0"/>
        </a:xfrm>
      </p:grpSpPr>
      <p:sp>
        <p:nvSpPr>
          <p:cNvPr id="71" name="Google Shape;71;g2b7da5ec4d3_0_410"/>
          <p:cNvSpPr txBox="1">
            <a:spLocks noGrp="1"/>
          </p:cNvSpPr>
          <p:nvPr>
            <p:ph type="title"/>
          </p:nvPr>
        </p:nvSpPr>
        <p:spPr>
          <a:xfrm>
            <a:off x="609328" y="273600"/>
            <a:ext cx="10969800" cy="1144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g2b7da5ec4d3_0_410"/>
          <p:cNvSpPr txBox="1">
            <a:spLocks noGrp="1"/>
          </p:cNvSpPr>
          <p:nvPr>
            <p:ph type="body" idx="1"/>
          </p:nvPr>
        </p:nvSpPr>
        <p:spPr>
          <a:xfrm>
            <a:off x="609328" y="1604520"/>
            <a:ext cx="10969800" cy="189690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73" name="Google Shape;73;g2b7da5ec4d3_0_410"/>
          <p:cNvSpPr txBox="1">
            <a:spLocks noGrp="1"/>
          </p:cNvSpPr>
          <p:nvPr>
            <p:ph type="body" idx="2"/>
          </p:nvPr>
        </p:nvSpPr>
        <p:spPr>
          <a:xfrm>
            <a:off x="609328" y="3682080"/>
            <a:ext cx="10969800" cy="189690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74" name="Google Shape;74;g2b7da5ec4d3_0_410"/>
          <p:cNvSpPr txBox="1">
            <a:spLocks noGrp="1"/>
          </p:cNvSpPr>
          <p:nvPr>
            <p:ph type="ftr" idx="11"/>
          </p:nvPr>
        </p:nvSpPr>
        <p:spPr>
          <a:xfrm>
            <a:off x="3696995" y="6356520"/>
            <a:ext cx="8284500" cy="363600"/>
          </a:xfrm>
          <a:prstGeom prst="rect">
            <a:avLst/>
          </a:prstGeom>
          <a:noFill/>
          <a:ln>
            <a:noFill/>
          </a:ln>
        </p:spPr>
        <p:txBody>
          <a:bodyPr spcFirstLastPara="1" wrap="square" lIns="90000" tIns="45000" rIns="90000" bIns="45000" anchor="ctr" anchorCtr="0">
            <a:noAutofit/>
          </a:bodyPr>
          <a:lstStyle>
            <a:lvl1pPr lvl="0" algn="ctr">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g2b7da5ec4d3_0_410"/>
          <p:cNvSpPr txBox="1">
            <a:spLocks noGrp="1"/>
          </p:cNvSpPr>
          <p:nvPr>
            <p:ph type="sldNum" idx="12"/>
          </p:nvPr>
        </p:nvSpPr>
        <p:spPr>
          <a:xfrm>
            <a:off x="1179065" y="6356520"/>
            <a:ext cx="828300" cy="363600"/>
          </a:xfrm>
          <a:prstGeom prst="rect">
            <a:avLst/>
          </a:prstGeom>
          <a:noFill/>
          <a:ln>
            <a:noFill/>
          </a:ln>
        </p:spPr>
        <p:txBody>
          <a:bodyPr spcFirstLastPara="1" wrap="square" lIns="90000" tIns="45000" rIns="90000" bIns="45000" anchor="ctr" anchorCtr="0">
            <a:noAutofit/>
          </a:bodyPr>
          <a:lstStyle>
            <a:lvl1pPr marL="0" lvl="0"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1pPr>
            <a:lvl2pPr marL="0" lvl="1"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2pPr>
            <a:lvl3pPr marL="0" lvl="2"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3pPr>
            <a:lvl4pPr marL="0" lvl="3"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4pPr>
            <a:lvl5pPr marL="0" lvl="4"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5pPr>
            <a:lvl6pPr marL="0" lvl="5"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6pPr>
            <a:lvl7pPr marL="0" lvl="6"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7pPr>
            <a:lvl8pPr marL="0" lvl="7"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8pPr>
            <a:lvl9pPr marL="0" lvl="8" indent="0" algn="r">
              <a:lnSpc>
                <a:spcPct val="100000"/>
              </a:lnSpc>
              <a:spcBef>
                <a:spcPts val="0"/>
              </a:spcBef>
              <a:buClr>
                <a:srgbClr val="8B8B8B"/>
              </a:buClr>
              <a:buSzPts val="1200"/>
              <a:buFont typeface="Calibri"/>
              <a:buNone/>
              <a:defRPr sz="1200" b="0" strike="noStrik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3.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image" Target="../media/image5.jp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theme" Target="../theme/theme2.xml"/><Relationship Id="rId5" Type="http://schemas.openxmlformats.org/officeDocument/2006/relationships/slideLayout" Target="../slideLayouts/slideLayout17.xml"/><Relationship Id="rId15" Type="http://schemas.openxmlformats.org/officeDocument/2006/relationships/image" Target="../media/image4.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4">
            <a:alphaModFix/>
          </a:blip>
          <a:stretch>
            <a:fillRect/>
          </a:stretch>
        </a:blipFill>
        <a:effectLst/>
      </p:bgPr>
    </p:bg>
    <p:spTree>
      <p:nvGrpSpPr>
        <p:cNvPr id="1" name="Shape 14"/>
        <p:cNvGrpSpPr/>
        <p:nvPr/>
      </p:nvGrpSpPr>
      <p:grpSpPr>
        <a:xfrm>
          <a:off x="0" y="0"/>
          <a:ext cx="0" cy="0"/>
          <a:chOff x="0" y="0"/>
          <a:chExt cx="0" cy="0"/>
        </a:xfrm>
      </p:grpSpPr>
      <p:pic>
        <p:nvPicPr>
          <p:cNvPr id="15" name="Google Shape;15;g2b7da5ec4d3_0_354"/>
          <p:cNvPicPr preferRelativeResize="0"/>
          <p:nvPr/>
        </p:nvPicPr>
        <p:blipFill rotWithShape="1">
          <a:blip r:embed="rId15">
            <a:alphaModFix/>
          </a:blip>
          <a:srcRect/>
          <a:stretch/>
        </p:blipFill>
        <p:spPr>
          <a:xfrm>
            <a:off x="10778223" y="126360"/>
            <a:ext cx="1301797" cy="1210020"/>
          </a:xfrm>
          <a:prstGeom prst="rect">
            <a:avLst/>
          </a:prstGeom>
          <a:noFill/>
          <a:ln>
            <a:noFill/>
          </a:ln>
        </p:spPr>
      </p:pic>
      <p:pic>
        <p:nvPicPr>
          <p:cNvPr id="16" name="Google Shape;16;g2b7da5ec4d3_0_354"/>
          <p:cNvPicPr preferRelativeResize="0"/>
          <p:nvPr/>
        </p:nvPicPr>
        <p:blipFill rotWithShape="1">
          <a:blip r:embed="rId16">
            <a:alphaModFix/>
          </a:blip>
          <a:srcRect/>
          <a:stretch/>
        </p:blipFill>
        <p:spPr>
          <a:xfrm>
            <a:off x="251937" y="5994720"/>
            <a:ext cx="705064" cy="601560"/>
          </a:xfrm>
          <a:prstGeom prst="rect">
            <a:avLst/>
          </a:prstGeom>
          <a:noFill/>
          <a:ln>
            <a:noFill/>
          </a:ln>
        </p:spPr>
      </p:pic>
      <p:sp>
        <p:nvSpPr>
          <p:cNvPr id="17" name="Google Shape;17;g2b7da5ec4d3_0_354"/>
          <p:cNvSpPr txBox="1">
            <a:spLocks noGrp="1"/>
          </p:cNvSpPr>
          <p:nvPr>
            <p:ph type="ftr" idx="11"/>
          </p:nvPr>
        </p:nvSpPr>
        <p:spPr>
          <a:xfrm>
            <a:off x="3696995" y="6356520"/>
            <a:ext cx="8284500" cy="363600"/>
          </a:xfrm>
          <a:prstGeom prst="rect">
            <a:avLst/>
          </a:prstGeom>
          <a:noFill/>
          <a:ln>
            <a:noFill/>
          </a:ln>
        </p:spPr>
        <p:txBody>
          <a:bodyPr spcFirstLastPara="1" wrap="square" lIns="90000" tIns="45000" rIns="90000" bIns="45000" anchor="ctr" anchorCtr="0">
            <a:noAutofit/>
          </a:bodyPr>
          <a:lstStyle>
            <a:lvl1pPr marR="0" lvl="0" algn="ctr" rtl="0">
              <a:lnSpc>
                <a:spcPct val="100000"/>
              </a:lnSpc>
              <a:spcBef>
                <a:spcPts val="0"/>
              </a:spcBef>
              <a:spcAft>
                <a:spcPts val="0"/>
              </a:spcAft>
              <a:buClr>
                <a:srgbClr val="8B8B8B"/>
              </a:buClr>
              <a:buSzPts val="1200"/>
              <a:buFont typeface="Calibri"/>
              <a:buNone/>
              <a:defRPr sz="1200" b="0" i="0" u="none" strike="noStrike" cap="none">
                <a:solidFill>
                  <a:srgbClr val="8B8B8B"/>
                </a:solidFill>
                <a:latin typeface="Calibri"/>
                <a:ea typeface="Calibri"/>
                <a:cs typeface="Calibri"/>
                <a:sym typeface="Calibri"/>
              </a:defRPr>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18" name="Google Shape;18;g2b7da5ec4d3_0_354"/>
          <p:cNvSpPr txBox="1">
            <a:spLocks noGrp="1"/>
          </p:cNvSpPr>
          <p:nvPr>
            <p:ph type="sldNum" idx="12"/>
          </p:nvPr>
        </p:nvSpPr>
        <p:spPr>
          <a:xfrm>
            <a:off x="1179065" y="6356520"/>
            <a:ext cx="828300" cy="363600"/>
          </a:xfrm>
          <a:prstGeom prst="rect">
            <a:avLst/>
          </a:prstGeom>
          <a:noFill/>
          <a:ln>
            <a:noFill/>
          </a:ln>
        </p:spPr>
        <p:txBody>
          <a:bodyPr spcFirstLastPara="1" wrap="square" lIns="90000" tIns="45000" rIns="90000" bIns="45000" anchor="ctr" anchorCtr="0">
            <a:noAutofit/>
          </a:bodyPr>
          <a:lstStyle>
            <a:lvl1pPr marL="0" marR="0" lvl="0" indent="0" algn="r" rtl="0">
              <a:lnSpc>
                <a:spcPct val="100000"/>
              </a:lnSpc>
              <a:spcBef>
                <a:spcPts val="0"/>
              </a:spcBef>
              <a:buClr>
                <a:srgbClr val="8B8B8B"/>
              </a:buClr>
              <a:buSzPts val="1200"/>
              <a:buFont typeface="Calibri"/>
              <a:buNone/>
              <a:defRPr sz="1200" b="0" i="0" u="none" strike="noStrike" cap="none">
                <a:solidFill>
                  <a:srgbClr val="8B8B8B"/>
                </a:solidFill>
                <a:latin typeface="Calibri"/>
                <a:ea typeface="Calibri"/>
                <a:cs typeface="Calibri"/>
                <a:sym typeface="Calibri"/>
              </a:defRPr>
            </a:lvl1pPr>
            <a:lvl2pPr marL="0" marR="0" lvl="1" indent="0" algn="r" rtl="0">
              <a:lnSpc>
                <a:spcPct val="100000"/>
              </a:lnSpc>
              <a:spcBef>
                <a:spcPts val="0"/>
              </a:spcBef>
              <a:buClr>
                <a:srgbClr val="8B8B8B"/>
              </a:buClr>
              <a:buSzPts val="1200"/>
              <a:buFont typeface="Calibri"/>
              <a:buNone/>
              <a:defRPr sz="1200" b="0" i="0" u="none" strike="noStrike" cap="none">
                <a:solidFill>
                  <a:srgbClr val="8B8B8B"/>
                </a:solidFill>
                <a:latin typeface="Calibri"/>
                <a:ea typeface="Calibri"/>
                <a:cs typeface="Calibri"/>
                <a:sym typeface="Calibri"/>
              </a:defRPr>
            </a:lvl2pPr>
            <a:lvl3pPr marL="0" marR="0" lvl="2" indent="0" algn="r" rtl="0">
              <a:lnSpc>
                <a:spcPct val="100000"/>
              </a:lnSpc>
              <a:spcBef>
                <a:spcPts val="0"/>
              </a:spcBef>
              <a:buClr>
                <a:srgbClr val="8B8B8B"/>
              </a:buClr>
              <a:buSzPts val="1200"/>
              <a:buFont typeface="Calibri"/>
              <a:buNone/>
              <a:defRPr sz="1200" b="0" i="0" u="none" strike="noStrike" cap="none">
                <a:solidFill>
                  <a:srgbClr val="8B8B8B"/>
                </a:solidFill>
                <a:latin typeface="Calibri"/>
                <a:ea typeface="Calibri"/>
                <a:cs typeface="Calibri"/>
                <a:sym typeface="Calibri"/>
              </a:defRPr>
            </a:lvl3pPr>
            <a:lvl4pPr marL="0" marR="0" lvl="3" indent="0" algn="r" rtl="0">
              <a:lnSpc>
                <a:spcPct val="100000"/>
              </a:lnSpc>
              <a:spcBef>
                <a:spcPts val="0"/>
              </a:spcBef>
              <a:buClr>
                <a:srgbClr val="8B8B8B"/>
              </a:buClr>
              <a:buSzPts val="1200"/>
              <a:buFont typeface="Calibri"/>
              <a:buNone/>
              <a:defRPr sz="1200" b="0" i="0" u="none" strike="noStrike" cap="none">
                <a:solidFill>
                  <a:srgbClr val="8B8B8B"/>
                </a:solidFill>
                <a:latin typeface="Calibri"/>
                <a:ea typeface="Calibri"/>
                <a:cs typeface="Calibri"/>
                <a:sym typeface="Calibri"/>
              </a:defRPr>
            </a:lvl4pPr>
            <a:lvl5pPr marL="0" marR="0" lvl="4" indent="0" algn="r" rtl="0">
              <a:lnSpc>
                <a:spcPct val="100000"/>
              </a:lnSpc>
              <a:spcBef>
                <a:spcPts val="0"/>
              </a:spcBef>
              <a:buClr>
                <a:srgbClr val="8B8B8B"/>
              </a:buClr>
              <a:buSzPts val="1200"/>
              <a:buFont typeface="Calibri"/>
              <a:buNone/>
              <a:defRPr sz="1200" b="0" i="0" u="none" strike="noStrike" cap="none">
                <a:solidFill>
                  <a:srgbClr val="8B8B8B"/>
                </a:solidFill>
                <a:latin typeface="Calibri"/>
                <a:ea typeface="Calibri"/>
                <a:cs typeface="Calibri"/>
                <a:sym typeface="Calibri"/>
              </a:defRPr>
            </a:lvl5pPr>
            <a:lvl6pPr marL="0" marR="0" lvl="5" indent="0" algn="r" rtl="0">
              <a:lnSpc>
                <a:spcPct val="100000"/>
              </a:lnSpc>
              <a:spcBef>
                <a:spcPts val="0"/>
              </a:spcBef>
              <a:buClr>
                <a:srgbClr val="8B8B8B"/>
              </a:buClr>
              <a:buSzPts val="1200"/>
              <a:buFont typeface="Calibri"/>
              <a:buNone/>
              <a:defRPr sz="1200" b="0" i="0" u="none" strike="noStrike" cap="none">
                <a:solidFill>
                  <a:srgbClr val="8B8B8B"/>
                </a:solidFill>
                <a:latin typeface="Calibri"/>
                <a:ea typeface="Calibri"/>
                <a:cs typeface="Calibri"/>
                <a:sym typeface="Calibri"/>
              </a:defRPr>
            </a:lvl6pPr>
            <a:lvl7pPr marL="0" marR="0" lvl="6" indent="0" algn="r" rtl="0">
              <a:lnSpc>
                <a:spcPct val="100000"/>
              </a:lnSpc>
              <a:spcBef>
                <a:spcPts val="0"/>
              </a:spcBef>
              <a:buClr>
                <a:srgbClr val="8B8B8B"/>
              </a:buClr>
              <a:buSzPts val="1200"/>
              <a:buFont typeface="Calibri"/>
              <a:buNone/>
              <a:defRPr sz="1200" b="0" i="0" u="none" strike="noStrike" cap="none">
                <a:solidFill>
                  <a:srgbClr val="8B8B8B"/>
                </a:solidFill>
                <a:latin typeface="Calibri"/>
                <a:ea typeface="Calibri"/>
                <a:cs typeface="Calibri"/>
                <a:sym typeface="Calibri"/>
              </a:defRPr>
            </a:lvl7pPr>
            <a:lvl8pPr marL="0" marR="0" lvl="7" indent="0" algn="r" rtl="0">
              <a:lnSpc>
                <a:spcPct val="100000"/>
              </a:lnSpc>
              <a:spcBef>
                <a:spcPts val="0"/>
              </a:spcBef>
              <a:buClr>
                <a:srgbClr val="8B8B8B"/>
              </a:buClr>
              <a:buSzPts val="1200"/>
              <a:buFont typeface="Calibri"/>
              <a:buNone/>
              <a:defRPr sz="1200" b="0" i="0" u="none" strike="noStrike" cap="none">
                <a:solidFill>
                  <a:srgbClr val="8B8B8B"/>
                </a:solidFill>
                <a:latin typeface="Calibri"/>
                <a:ea typeface="Calibri"/>
                <a:cs typeface="Calibri"/>
                <a:sym typeface="Calibri"/>
              </a:defRPr>
            </a:lvl8pPr>
            <a:lvl9pPr marL="0" marR="0" lvl="8" indent="0" algn="r" rtl="0">
              <a:lnSpc>
                <a:spcPct val="100000"/>
              </a:lnSpc>
              <a:spcBef>
                <a:spcPts val="0"/>
              </a:spcBef>
              <a:buClr>
                <a:srgbClr val="8B8B8B"/>
              </a:buClr>
              <a:buSzPts val="1200"/>
              <a:buFont typeface="Calibri"/>
              <a:buNone/>
              <a:defRPr sz="1200" b="0" i="0" u="none" strike="noStrike" cap="non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a:latin typeface="Times New Roman"/>
              <a:ea typeface="Times New Roman"/>
              <a:cs typeface="Times New Roman"/>
              <a:sym typeface="Times New Roman"/>
            </a:endParaRPr>
          </a:p>
        </p:txBody>
      </p:sp>
      <p:sp>
        <p:nvSpPr>
          <p:cNvPr id="19" name="Google Shape;19;g2b7da5ec4d3_0_354"/>
          <p:cNvSpPr txBox="1">
            <a:spLocks noGrp="1"/>
          </p:cNvSpPr>
          <p:nvPr>
            <p:ph type="title"/>
          </p:nvPr>
        </p:nvSpPr>
        <p:spPr>
          <a:xfrm>
            <a:off x="609328" y="273600"/>
            <a:ext cx="10969800" cy="1144800"/>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20" name="Google Shape;20;g2b7da5ec4d3_0_354"/>
          <p:cNvSpPr txBox="1">
            <a:spLocks noGrp="1"/>
          </p:cNvSpPr>
          <p:nvPr>
            <p:ph type="body" idx="1"/>
          </p:nvPr>
        </p:nvSpPr>
        <p:spPr>
          <a:xfrm>
            <a:off x="609328" y="1604520"/>
            <a:ext cx="10969800" cy="3977400"/>
          </a:xfrm>
          <a:prstGeom prst="rect">
            <a:avLst/>
          </a:prstGeom>
          <a:noFill/>
          <a:ln>
            <a:noFill/>
          </a:ln>
        </p:spPr>
        <p:txBody>
          <a:bodyPr spcFirstLastPara="1" wrap="square" lIns="0" tIns="0" rIns="0" bIns="0" anchor="t" anchorCtr="0">
            <a:norm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pic>
        <p:nvPicPr>
          <p:cNvPr id="21" name="Google Shape;21;g2b7da5ec4d3_0_354"/>
          <p:cNvPicPr preferRelativeResize="0"/>
          <p:nvPr/>
        </p:nvPicPr>
        <p:blipFill rotWithShape="1">
          <a:blip r:embed="rId17">
            <a:alphaModFix/>
          </a:blip>
          <a:srcRect/>
          <a:stretch/>
        </p:blipFill>
        <p:spPr>
          <a:xfrm>
            <a:off x="10437388" y="5994720"/>
            <a:ext cx="1464114" cy="444129"/>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2">
            <a:alphaModFix/>
          </a:blip>
          <a:stretch>
            <a:fillRect/>
          </a:stretch>
        </a:blipFill>
        <a:effectLst/>
      </p:bgPr>
    </p:bg>
    <p:spTree>
      <p:nvGrpSpPr>
        <p:cNvPr id="1" name="Shape 98"/>
        <p:cNvGrpSpPr/>
        <p:nvPr/>
      </p:nvGrpSpPr>
      <p:grpSpPr>
        <a:xfrm>
          <a:off x="0" y="0"/>
          <a:ext cx="0" cy="0"/>
          <a:chOff x="0" y="0"/>
          <a:chExt cx="0" cy="0"/>
        </a:xfrm>
      </p:grpSpPr>
      <p:sp>
        <p:nvSpPr>
          <p:cNvPr id="99" name="Google Shape;99;g2b7da5ec4d3_0_503"/>
          <p:cNvSpPr/>
          <p:nvPr/>
        </p:nvSpPr>
        <p:spPr>
          <a:xfrm>
            <a:off x="1841299" y="5997240"/>
            <a:ext cx="8416200" cy="501000"/>
          </a:xfrm>
          <a:prstGeom prst="rect">
            <a:avLst/>
          </a:prstGeom>
          <a:noFill/>
          <a:ln>
            <a:noFill/>
          </a:ln>
        </p:spPr>
        <p:txBody>
          <a:bodyPr spcFirstLastPara="1" wrap="square" lIns="90000" tIns="45000" rIns="90000" bIns="45000" anchor="t" anchorCtr="0">
            <a:noAutofit/>
          </a:bodyPr>
          <a:lstStyle/>
          <a:p>
            <a:pPr marL="0" marR="0" lvl="0" indent="0" algn="just" rtl="0">
              <a:lnSpc>
                <a:spcPct val="100000"/>
              </a:lnSpc>
              <a:spcBef>
                <a:spcPts val="0"/>
              </a:spcBef>
              <a:spcAft>
                <a:spcPts val="0"/>
              </a:spcAft>
              <a:buClr>
                <a:srgbClr val="003399"/>
              </a:buClr>
              <a:buSzPts val="900"/>
              <a:buFont typeface="Arial"/>
              <a:buNone/>
            </a:pPr>
            <a:r>
              <a:rPr lang="it-IT" sz="900" b="0" i="1" u="none" strike="noStrike" cap="none">
                <a:solidFill>
                  <a:srgbClr val="003399"/>
                </a:solidFill>
                <a:latin typeface="Arial"/>
                <a:ea typeface="Arial"/>
                <a:cs typeface="Arial"/>
                <a:sym typeface="Arial"/>
              </a:rPr>
              <a:t>This project has received funding from the European Union's Horizon Europe research and innovation programme under grant agreement No. 101059425. Views and opinions expressed are however those of the author(s) only and do not necessarily reflect those of the European Union. Neither the European Union nor the granting authority can be held responsible for them.</a:t>
            </a:r>
            <a:endParaRPr sz="900" b="0" i="0" u="none" strike="noStrike" cap="none">
              <a:latin typeface="Arial"/>
              <a:ea typeface="Arial"/>
              <a:cs typeface="Arial"/>
              <a:sym typeface="Arial"/>
            </a:endParaRPr>
          </a:p>
        </p:txBody>
      </p:sp>
      <p:pic>
        <p:nvPicPr>
          <p:cNvPr id="100" name="Google Shape;100;g2b7da5ec4d3_0_503"/>
          <p:cNvPicPr preferRelativeResize="0"/>
          <p:nvPr/>
        </p:nvPicPr>
        <p:blipFill rotWithShape="1">
          <a:blip r:embed="rId13">
            <a:alphaModFix/>
          </a:blip>
          <a:srcRect/>
          <a:stretch/>
        </p:blipFill>
        <p:spPr>
          <a:xfrm>
            <a:off x="693906" y="5987880"/>
            <a:ext cx="828153" cy="745373"/>
          </a:xfrm>
          <a:prstGeom prst="rect">
            <a:avLst/>
          </a:prstGeom>
          <a:noFill/>
          <a:ln>
            <a:noFill/>
          </a:ln>
        </p:spPr>
      </p:pic>
      <p:pic>
        <p:nvPicPr>
          <p:cNvPr id="101" name="Google Shape;101;g2b7da5ec4d3_0_503"/>
          <p:cNvPicPr preferRelativeResize="0"/>
          <p:nvPr/>
        </p:nvPicPr>
        <p:blipFill rotWithShape="1">
          <a:blip r:embed="rId14">
            <a:alphaModFix/>
          </a:blip>
          <a:srcRect/>
          <a:stretch/>
        </p:blipFill>
        <p:spPr>
          <a:xfrm>
            <a:off x="4877140" y="213120"/>
            <a:ext cx="2702202" cy="2511812"/>
          </a:xfrm>
          <a:prstGeom prst="rect">
            <a:avLst/>
          </a:prstGeom>
          <a:noFill/>
          <a:ln>
            <a:noFill/>
          </a:ln>
        </p:spPr>
      </p:pic>
      <p:sp>
        <p:nvSpPr>
          <p:cNvPr id="102" name="Google Shape;102;g2b7da5ec4d3_0_503"/>
          <p:cNvSpPr txBox="1">
            <a:spLocks noGrp="1"/>
          </p:cNvSpPr>
          <p:nvPr>
            <p:ph type="title"/>
          </p:nvPr>
        </p:nvSpPr>
        <p:spPr>
          <a:xfrm>
            <a:off x="609328" y="273600"/>
            <a:ext cx="10969800" cy="1144800"/>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103" name="Google Shape;103;g2b7da5ec4d3_0_503"/>
          <p:cNvSpPr txBox="1">
            <a:spLocks noGrp="1"/>
          </p:cNvSpPr>
          <p:nvPr>
            <p:ph type="body" idx="1"/>
          </p:nvPr>
        </p:nvSpPr>
        <p:spPr>
          <a:xfrm>
            <a:off x="609328" y="1604520"/>
            <a:ext cx="10969800" cy="3977400"/>
          </a:xfrm>
          <a:prstGeom prst="rect">
            <a:avLst/>
          </a:prstGeom>
          <a:noFill/>
          <a:ln>
            <a:noFill/>
          </a:ln>
        </p:spPr>
        <p:txBody>
          <a:bodyPr spcFirstLastPara="1" wrap="square" lIns="0" tIns="0" rIns="0" bIns="0" anchor="t" anchorCtr="0">
            <a:norm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pic>
        <p:nvPicPr>
          <p:cNvPr id="104" name="Google Shape;104;g2b7da5ec4d3_0_503"/>
          <p:cNvPicPr preferRelativeResize="0"/>
          <p:nvPr/>
        </p:nvPicPr>
        <p:blipFill rotWithShape="1">
          <a:blip r:embed="rId15">
            <a:alphaModFix/>
          </a:blip>
          <a:srcRect/>
          <a:stretch/>
        </p:blipFill>
        <p:spPr>
          <a:xfrm>
            <a:off x="10437388" y="5994720"/>
            <a:ext cx="1464114" cy="444127"/>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3"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2.xml"/><Relationship Id="rId1" Type="http://schemas.openxmlformats.org/officeDocument/2006/relationships/video" Target="https://www.youtube.com/embed/cYHflpObKpc?start=4&amp;feature=oembed"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youtube.com/watch?v=PbdehuW5esU"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mailto:elisabetta.brenzoni@libero.it" TargetMode="External"/><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hyperlink" Target="mailto:marina.daniello92@gmail.com"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jpg"/></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mailto:elisabetta.brenzoni@libero.it" TargetMode="External"/><Relationship Id="rId2" Type="http://schemas.openxmlformats.org/officeDocument/2006/relationships/notesSlide" Target="../notesSlides/notesSlide29.xml"/><Relationship Id="rId1"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hyperlink" Target="mailto:marina.daniello92@gmail.com"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sp>
        <p:nvSpPr>
          <p:cNvPr id="670" name="Google Shape;670;g2b7da5ec4d3_0_610"/>
          <p:cNvSpPr txBox="1">
            <a:spLocks noGrp="1"/>
          </p:cNvSpPr>
          <p:nvPr>
            <p:ph type="subTitle" idx="4294967295"/>
          </p:nvPr>
        </p:nvSpPr>
        <p:spPr>
          <a:xfrm>
            <a:off x="1048438" y="4710750"/>
            <a:ext cx="10422600" cy="540300"/>
          </a:xfrm>
          <a:prstGeom prst="rect">
            <a:avLst/>
          </a:prstGeom>
          <a:noFill/>
          <a:ln>
            <a:noFill/>
          </a:ln>
        </p:spPr>
        <p:txBody>
          <a:bodyPr spcFirstLastPara="1" wrap="square" lIns="90000" tIns="45000" rIns="90000" bIns="45000" anchor="t" anchorCtr="0">
            <a:noAutofit/>
          </a:bodyPr>
          <a:lstStyle/>
          <a:p>
            <a:pPr marL="0" lvl="0" indent="0" algn="ctr" rtl="0">
              <a:spcBef>
                <a:spcPts val="0"/>
              </a:spcBef>
              <a:spcAft>
                <a:spcPts val="0"/>
              </a:spcAft>
              <a:buSzPts val="1100"/>
              <a:buFont typeface="Arial"/>
              <a:buNone/>
            </a:pPr>
            <a:r>
              <a:rPr lang="it-IT" sz="2800">
                <a:latin typeface="Calibri"/>
                <a:ea typeface="Calibri"/>
                <a:cs typeface="Calibri"/>
                <a:sym typeface="Calibri"/>
              </a:rPr>
              <a:t>D</a:t>
            </a:r>
            <a:r>
              <a:rPr lang="it-IT" sz="2500">
                <a:latin typeface="Calibri"/>
                <a:ea typeface="Calibri"/>
                <a:cs typeface="Calibri"/>
                <a:sym typeface="Calibri"/>
              </a:rPr>
              <a:t>OTT.SSA ELISABETTA BRENZONI – PSICOPEDAGOGISTA ED EDUCATRICE</a:t>
            </a:r>
            <a:endParaRPr sz="2500">
              <a:latin typeface="Calibri"/>
              <a:ea typeface="Calibri"/>
              <a:cs typeface="Calibri"/>
              <a:sym typeface="Calibri"/>
            </a:endParaRPr>
          </a:p>
          <a:p>
            <a:pPr marL="0" lvl="0" indent="0" algn="ctr" rtl="0">
              <a:spcBef>
                <a:spcPts val="0"/>
              </a:spcBef>
              <a:spcAft>
                <a:spcPts val="0"/>
              </a:spcAft>
              <a:buSzPts val="1100"/>
              <a:buFont typeface="Arial"/>
              <a:buNone/>
            </a:pPr>
            <a:r>
              <a:rPr lang="it-IT" sz="2500">
                <a:latin typeface="Calibri"/>
                <a:ea typeface="Calibri"/>
                <a:cs typeface="Calibri"/>
                <a:sym typeface="Calibri"/>
              </a:rPr>
              <a:t>DOTT.SSA MARINA D’ANIELLO – PSICOPEDAGOGISTA ED INSEGNANTE</a:t>
            </a:r>
            <a:endParaRPr sz="2800">
              <a:latin typeface="Calibri"/>
              <a:ea typeface="Calibri"/>
              <a:cs typeface="Calibri"/>
              <a:sym typeface="Calibri"/>
            </a:endParaRPr>
          </a:p>
        </p:txBody>
      </p:sp>
      <p:sp>
        <p:nvSpPr>
          <p:cNvPr id="671" name="Google Shape;671;g2b7da5ec4d3_0_610"/>
          <p:cNvSpPr txBox="1">
            <a:spLocks noGrp="1"/>
          </p:cNvSpPr>
          <p:nvPr>
            <p:ph type="title" idx="4294967295"/>
          </p:nvPr>
        </p:nvSpPr>
        <p:spPr>
          <a:xfrm>
            <a:off x="479630" y="2967125"/>
            <a:ext cx="11253000" cy="1324200"/>
          </a:xfrm>
          <a:prstGeom prst="rect">
            <a:avLst/>
          </a:prstGeom>
          <a:noFill/>
          <a:ln>
            <a:noFill/>
          </a:ln>
        </p:spPr>
        <p:txBody>
          <a:bodyPr spcFirstLastPara="1" wrap="square" lIns="90000" tIns="45000" rIns="90000" bIns="45000" anchor="ctr" anchorCtr="0">
            <a:noAutofit/>
          </a:bodyPr>
          <a:lstStyle/>
          <a:p>
            <a:pPr marL="0" lvl="0" indent="0" algn="ctr" rtl="0">
              <a:lnSpc>
                <a:spcPct val="90000"/>
              </a:lnSpc>
              <a:spcBef>
                <a:spcPts val="0"/>
              </a:spcBef>
              <a:spcAft>
                <a:spcPts val="0"/>
              </a:spcAft>
              <a:buClr>
                <a:schemeClr val="dk1"/>
              </a:buClr>
              <a:buSzPts val="1100"/>
              <a:buFont typeface="Arial"/>
              <a:buNone/>
            </a:pPr>
            <a:r>
              <a:rPr lang="it-IT" sz="4500" b="1">
                <a:latin typeface="Montserrat"/>
                <a:ea typeface="Montserrat"/>
                <a:cs typeface="Montserrat"/>
                <a:sym typeface="Montserrat"/>
              </a:rPr>
              <a:t>LA FIGURA DEL PEDAGOGISTA RAPPORTI CON LE FAMIGLIE</a:t>
            </a:r>
            <a:endParaRPr sz="5400" b="1">
              <a:latin typeface="Montserrat"/>
              <a:ea typeface="Montserrat"/>
              <a:cs typeface="Montserrat"/>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95">
          <a:extLst>
            <a:ext uri="{FF2B5EF4-FFF2-40B4-BE49-F238E27FC236}">
              <a16:creationId xmlns:a16="http://schemas.microsoft.com/office/drawing/2014/main" id="{631895D5-18D1-A86F-4CAD-57FC42F51707}"/>
            </a:ext>
          </a:extLst>
        </p:cNvPr>
        <p:cNvGrpSpPr/>
        <p:nvPr/>
      </p:nvGrpSpPr>
      <p:grpSpPr>
        <a:xfrm>
          <a:off x="0" y="0"/>
          <a:ext cx="0" cy="0"/>
          <a:chOff x="0" y="0"/>
          <a:chExt cx="0" cy="0"/>
        </a:xfrm>
      </p:grpSpPr>
      <p:sp>
        <p:nvSpPr>
          <p:cNvPr id="696" name="Google Shape;696;p65">
            <a:extLst>
              <a:ext uri="{FF2B5EF4-FFF2-40B4-BE49-F238E27FC236}">
                <a16:creationId xmlns:a16="http://schemas.microsoft.com/office/drawing/2014/main" id="{23570374-00C1-5F29-4B99-65BA550B37A6}"/>
              </a:ext>
            </a:extLst>
          </p:cNvPr>
          <p:cNvSpPr txBox="1">
            <a:spLocks noGrp="1"/>
          </p:cNvSpPr>
          <p:nvPr>
            <p:ph type="body" idx="1"/>
          </p:nvPr>
        </p:nvSpPr>
        <p:spPr>
          <a:xfrm>
            <a:off x="609447" y="1600200"/>
            <a:ext cx="10948800" cy="4781700"/>
          </a:xfrm>
          <a:prstGeom prst="rect">
            <a:avLst/>
          </a:prstGeom>
          <a:noFill/>
          <a:ln>
            <a:noFill/>
          </a:ln>
        </p:spPr>
        <p:txBody>
          <a:bodyPr spcFirstLastPara="1" wrap="square" lIns="90000" tIns="46800" rIns="90000" bIns="46800" anchor="t" anchorCtr="0">
            <a:noAutofit/>
          </a:bodyPr>
          <a:lstStyle/>
          <a:p>
            <a:pPr marL="342900" marR="0" lvl="0" indent="-342900" algn="ctr" rtl="0">
              <a:lnSpc>
                <a:spcPct val="100000"/>
              </a:lnSpc>
              <a:spcBef>
                <a:spcPts val="0"/>
              </a:spcBef>
              <a:spcAft>
                <a:spcPts val="0"/>
              </a:spcAft>
              <a:buClr>
                <a:srgbClr val="000000"/>
              </a:buClr>
              <a:buSzPts val="2800"/>
              <a:buFont typeface="Times New Roman"/>
              <a:buNone/>
            </a:pPr>
            <a:r>
              <a:rPr lang="it-IT" sz="2800" b="0" i="0" u="none" dirty="0">
                <a:solidFill>
                  <a:srgbClr val="000000"/>
                </a:solidFill>
                <a:latin typeface="Montserrat"/>
                <a:ea typeface="Montserrat"/>
                <a:cs typeface="Montserrat"/>
                <a:sym typeface="Montserrat"/>
              </a:rPr>
              <a:t>Che </a:t>
            </a:r>
            <a:r>
              <a:rPr lang="it-IT" sz="2800" b="1" i="0" u="none" dirty="0">
                <a:solidFill>
                  <a:srgbClr val="000000"/>
                </a:solidFill>
                <a:latin typeface="Montserrat"/>
                <a:ea typeface="Montserrat"/>
                <a:cs typeface="Montserrat"/>
                <a:sym typeface="Montserrat"/>
              </a:rPr>
              <a:t>ruolo</a:t>
            </a:r>
            <a:r>
              <a:rPr lang="it-IT" sz="2800" b="0" i="0" u="none" dirty="0">
                <a:solidFill>
                  <a:srgbClr val="000000"/>
                </a:solidFill>
                <a:latin typeface="Montserrat"/>
                <a:ea typeface="Montserrat"/>
                <a:cs typeface="Montserrat"/>
                <a:sym typeface="Montserrat"/>
              </a:rPr>
              <a:t> ha la famiglia nel processo educativo?</a:t>
            </a:r>
            <a:endParaRPr dirty="0"/>
          </a:p>
          <a:p>
            <a:pPr marL="342900" marR="0" lvl="0" indent="-342900" algn="l" rtl="0">
              <a:spcBef>
                <a:spcPts val="800"/>
              </a:spcBef>
              <a:spcAft>
                <a:spcPts val="0"/>
              </a:spcAft>
              <a:buNone/>
            </a:pPr>
            <a:endParaRPr sz="2800" b="0" i="0" u="none" dirty="0">
              <a:solidFill>
                <a:srgbClr val="000000"/>
              </a:solidFill>
              <a:latin typeface="Montserrat"/>
              <a:ea typeface="Montserrat"/>
              <a:cs typeface="Montserrat"/>
              <a:sym typeface="Montserrat"/>
            </a:endParaRPr>
          </a:p>
        </p:txBody>
      </p:sp>
      <p:sp>
        <p:nvSpPr>
          <p:cNvPr id="697" name="Google Shape;697;p65">
            <a:extLst>
              <a:ext uri="{FF2B5EF4-FFF2-40B4-BE49-F238E27FC236}">
                <a16:creationId xmlns:a16="http://schemas.microsoft.com/office/drawing/2014/main" id="{E49F3ED0-E929-0EC5-E391-02E655CB0FD0}"/>
              </a:ext>
            </a:extLst>
          </p:cNvPr>
          <p:cNvSpPr/>
          <p:nvPr/>
        </p:nvSpPr>
        <p:spPr>
          <a:xfrm>
            <a:off x="645421" y="2644775"/>
            <a:ext cx="3648300" cy="1671600"/>
          </a:xfrm>
          <a:prstGeom prst="cloudCallout">
            <a:avLst>
              <a:gd name="adj1" fmla="val 6300"/>
              <a:gd name="adj2" fmla="val 24300"/>
            </a:avLst>
          </a:prstGeom>
          <a:solidFill>
            <a:schemeClr val="lt1"/>
          </a:solidFill>
          <a:ln w="9525"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800"/>
              <a:buFont typeface="Arial"/>
              <a:buNone/>
            </a:pPr>
            <a:r>
              <a:rPr lang="it-IT" sz="1800" b="0" i="0" u="none" dirty="0">
                <a:solidFill>
                  <a:schemeClr val="dk1"/>
                </a:solidFill>
                <a:latin typeface="Montserrat" panose="00000500000000000000" pitchFamily="2" charset="0"/>
                <a:sym typeface="Arial"/>
              </a:rPr>
              <a:t>Apprendimento dei </a:t>
            </a:r>
            <a:r>
              <a:rPr lang="it-IT" sz="1800" dirty="0">
                <a:solidFill>
                  <a:schemeClr val="dk1"/>
                </a:solidFill>
                <a:latin typeface="Montserrat" panose="00000500000000000000" pitchFamily="2" charset="0"/>
              </a:rPr>
              <a:t>figli</a:t>
            </a:r>
            <a:endParaRPr dirty="0">
              <a:latin typeface="Montserrat" panose="00000500000000000000" pitchFamily="2" charset="0"/>
            </a:endParaRPr>
          </a:p>
        </p:txBody>
      </p:sp>
      <p:sp>
        <p:nvSpPr>
          <p:cNvPr id="698" name="Google Shape;698;p65">
            <a:extLst>
              <a:ext uri="{FF2B5EF4-FFF2-40B4-BE49-F238E27FC236}">
                <a16:creationId xmlns:a16="http://schemas.microsoft.com/office/drawing/2014/main" id="{287F4939-A8F0-492E-0739-D4BEC88C9E7F}"/>
              </a:ext>
            </a:extLst>
          </p:cNvPr>
          <p:cNvSpPr/>
          <p:nvPr/>
        </p:nvSpPr>
        <p:spPr>
          <a:xfrm>
            <a:off x="4939064" y="3009900"/>
            <a:ext cx="3214500" cy="1792200"/>
          </a:xfrm>
          <a:prstGeom prst="cloudCallout">
            <a:avLst>
              <a:gd name="adj1" fmla="val 6300"/>
              <a:gd name="adj2" fmla="val 24300"/>
            </a:avLst>
          </a:prstGeom>
          <a:solidFill>
            <a:schemeClr val="lt1"/>
          </a:solidFill>
          <a:ln w="9525"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800"/>
              <a:buFont typeface="Arial"/>
              <a:buNone/>
            </a:pPr>
            <a:r>
              <a:rPr lang="it-IT" sz="1800" b="0" i="0" u="none" dirty="0">
                <a:solidFill>
                  <a:schemeClr val="dk1"/>
                </a:solidFill>
                <a:latin typeface="Montserrat" panose="00000500000000000000" pitchFamily="2" charset="0"/>
                <a:sym typeface="Arial"/>
              </a:rPr>
              <a:t>Sviluppo della memoria e del pensiero</a:t>
            </a:r>
            <a:endParaRPr dirty="0">
              <a:latin typeface="Montserrat" panose="00000500000000000000" pitchFamily="2" charset="0"/>
            </a:endParaRPr>
          </a:p>
        </p:txBody>
      </p:sp>
      <p:sp>
        <p:nvSpPr>
          <p:cNvPr id="699" name="Google Shape;699;p65">
            <a:extLst>
              <a:ext uri="{FF2B5EF4-FFF2-40B4-BE49-F238E27FC236}">
                <a16:creationId xmlns:a16="http://schemas.microsoft.com/office/drawing/2014/main" id="{87A368BA-94B4-8050-F7A9-9AEF7EB6D752}"/>
              </a:ext>
            </a:extLst>
          </p:cNvPr>
          <p:cNvSpPr/>
          <p:nvPr/>
        </p:nvSpPr>
        <p:spPr>
          <a:xfrm>
            <a:off x="8707904" y="2579687"/>
            <a:ext cx="2496900" cy="1312800"/>
          </a:xfrm>
          <a:prstGeom prst="cloudCallout">
            <a:avLst>
              <a:gd name="adj1" fmla="val 6300"/>
              <a:gd name="adj2" fmla="val 24300"/>
            </a:avLst>
          </a:prstGeom>
          <a:solidFill>
            <a:schemeClr val="lt1"/>
          </a:solidFill>
          <a:ln w="9525"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800"/>
              <a:buFont typeface="Arial"/>
              <a:buNone/>
            </a:pPr>
            <a:endParaRPr sz="1800" b="0" i="0" u="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800"/>
              <a:buFont typeface="Arial"/>
              <a:buNone/>
            </a:pPr>
            <a:r>
              <a:rPr lang="it-IT" sz="1800" b="0" i="0" u="none" dirty="0">
                <a:solidFill>
                  <a:schemeClr val="dk1"/>
                </a:solidFill>
                <a:latin typeface="Montserrat" panose="00000500000000000000" pitchFamily="2" charset="0"/>
                <a:sym typeface="Arial"/>
              </a:rPr>
              <a:t>Gioco</a:t>
            </a:r>
            <a:endParaRPr dirty="0">
              <a:latin typeface="Montserrat" panose="00000500000000000000" pitchFamily="2" charset="0"/>
            </a:endParaRPr>
          </a:p>
        </p:txBody>
      </p:sp>
      <p:sp>
        <p:nvSpPr>
          <p:cNvPr id="700" name="Google Shape;700;p65">
            <a:extLst>
              <a:ext uri="{FF2B5EF4-FFF2-40B4-BE49-F238E27FC236}">
                <a16:creationId xmlns:a16="http://schemas.microsoft.com/office/drawing/2014/main" id="{37A24F9D-5CBA-195B-984C-6F8CA8840DCE}"/>
              </a:ext>
            </a:extLst>
          </p:cNvPr>
          <p:cNvSpPr/>
          <p:nvPr/>
        </p:nvSpPr>
        <p:spPr>
          <a:xfrm>
            <a:off x="2255802" y="4881562"/>
            <a:ext cx="2494800" cy="1236600"/>
          </a:xfrm>
          <a:prstGeom prst="cloudCallout">
            <a:avLst>
              <a:gd name="adj1" fmla="val 6300"/>
              <a:gd name="adj2" fmla="val 24300"/>
            </a:avLst>
          </a:prstGeom>
          <a:solidFill>
            <a:schemeClr val="lt1"/>
          </a:solidFill>
          <a:ln w="9525"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800"/>
              <a:buFont typeface="Arial"/>
              <a:buNone/>
            </a:pPr>
            <a:r>
              <a:rPr lang="it-IT" sz="1800" b="0" i="0" u="none" dirty="0">
                <a:solidFill>
                  <a:schemeClr val="dk1"/>
                </a:solidFill>
                <a:latin typeface="Montserrat" panose="00000500000000000000" pitchFamily="2" charset="0"/>
                <a:sym typeface="Arial"/>
              </a:rPr>
              <a:t>Tempo</a:t>
            </a:r>
            <a:r>
              <a:rPr lang="it-IT" sz="1800" b="0" i="0" u="none" dirty="0">
                <a:solidFill>
                  <a:schemeClr val="lt1"/>
                </a:solidFill>
                <a:latin typeface="Montserrat" panose="00000500000000000000" pitchFamily="2" charset="0"/>
                <a:sym typeface="Arial"/>
              </a:rPr>
              <a:t> </a:t>
            </a:r>
            <a:r>
              <a:rPr lang="it-IT" sz="1800" b="0" i="0" u="none" dirty="0">
                <a:solidFill>
                  <a:schemeClr val="dk1"/>
                </a:solidFill>
                <a:latin typeface="Montserrat" panose="00000500000000000000" pitchFamily="2" charset="0"/>
                <a:sym typeface="Arial"/>
              </a:rPr>
              <a:t>assieme</a:t>
            </a:r>
            <a:endParaRPr dirty="0">
              <a:latin typeface="Montserrat" panose="00000500000000000000" pitchFamily="2" charset="0"/>
            </a:endParaRPr>
          </a:p>
        </p:txBody>
      </p:sp>
      <p:sp>
        <p:nvSpPr>
          <p:cNvPr id="701" name="Google Shape;701;p65">
            <a:extLst>
              <a:ext uri="{FF2B5EF4-FFF2-40B4-BE49-F238E27FC236}">
                <a16:creationId xmlns:a16="http://schemas.microsoft.com/office/drawing/2014/main" id="{C954D320-6789-508A-BB46-C6BC355B49B6}"/>
              </a:ext>
            </a:extLst>
          </p:cNvPr>
          <p:cNvSpPr/>
          <p:nvPr/>
        </p:nvSpPr>
        <p:spPr>
          <a:xfrm>
            <a:off x="8013811" y="4889500"/>
            <a:ext cx="2496900" cy="1238400"/>
          </a:xfrm>
          <a:prstGeom prst="cloudCallout">
            <a:avLst>
              <a:gd name="adj1" fmla="val 6300"/>
              <a:gd name="adj2" fmla="val 24300"/>
            </a:avLst>
          </a:prstGeom>
          <a:solidFill>
            <a:schemeClr val="lt1"/>
          </a:solidFill>
          <a:ln w="9525"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800"/>
              <a:buFont typeface="Arial"/>
              <a:buNone/>
            </a:pPr>
            <a:r>
              <a:rPr lang="it-IT" sz="1800" b="0" i="0" u="none" dirty="0">
                <a:solidFill>
                  <a:schemeClr val="dk1"/>
                </a:solidFill>
                <a:latin typeface="Montserrat" panose="00000500000000000000" pitchFamily="2" charset="0"/>
                <a:sym typeface="Arial"/>
              </a:rPr>
              <a:t>Dialogo</a:t>
            </a:r>
            <a:endParaRPr dirty="0">
              <a:latin typeface="Montserrat" panose="00000500000000000000" pitchFamily="2" charset="0"/>
            </a:endParaRPr>
          </a:p>
        </p:txBody>
      </p:sp>
      <p:sp>
        <p:nvSpPr>
          <p:cNvPr id="702" name="Google Shape;702;p65">
            <a:extLst>
              <a:ext uri="{FF2B5EF4-FFF2-40B4-BE49-F238E27FC236}">
                <a16:creationId xmlns:a16="http://schemas.microsoft.com/office/drawing/2014/main" id="{DFA6B425-9544-DB32-ABCB-EF6A6324C08B}"/>
              </a:ext>
            </a:extLst>
          </p:cNvPr>
          <p:cNvSpPr txBox="1">
            <a:spLocks noGrp="1"/>
          </p:cNvSpPr>
          <p:nvPr>
            <p:ph type="title"/>
          </p:nvPr>
        </p:nvSpPr>
        <p:spPr>
          <a:xfrm>
            <a:off x="609447" y="274625"/>
            <a:ext cx="9707370" cy="1238175"/>
          </a:xfrm>
          <a:prstGeom prst="rect">
            <a:avLst/>
          </a:prstGeom>
          <a:gradFill>
            <a:gsLst>
              <a:gs pos="0">
                <a:srgbClr val="FFE497"/>
              </a:gs>
              <a:gs pos="100000">
                <a:srgbClr val="FFF5DF"/>
              </a:gs>
            </a:gsLst>
            <a:lin ang="5400012" scaled="0"/>
          </a:gradFill>
          <a:ln>
            <a:noFill/>
          </a:ln>
        </p:spPr>
        <p:txBody>
          <a:bodyPr spcFirstLastPara="1" wrap="square" lIns="90000" tIns="46800" rIns="90000" bIns="46800" anchor="ctr" anchorCtr="0">
            <a:noAutofit/>
          </a:bodyPr>
          <a:lstStyle/>
          <a:p>
            <a:pPr marL="0" lvl="0" indent="0" algn="ctr" rtl="0">
              <a:lnSpc>
                <a:spcPct val="150000"/>
              </a:lnSpc>
              <a:spcBef>
                <a:spcPts val="0"/>
              </a:spcBef>
              <a:spcAft>
                <a:spcPts val="0"/>
              </a:spcAft>
              <a:buSzPts val="2800"/>
              <a:buNone/>
            </a:pPr>
            <a:r>
              <a:rPr lang="it-IT" sz="2800" b="1" i="0" u="none">
                <a:solidFill>
                  <a:srgbClr val="FF5050"/>
                </a:solidFill>
                <a:latin typeface="Montserrat"/>
                <a:ea typeface="Montserrat"/>
                <a:cs typeface="Montserrat"/>
                <a:sym typeface="Montserrat"/>
              </a:rPr>
              <a:t>IL PEDAGOGISTA E LA FAMIGLIA</a:t>
            </a:r>
            <a:endParaRPr/>
          </a:p>
        </p:txBody>
      </p:sp>
    </p:spTree>
    <p:extLst>
      <p:ext uri="{BB962C8B-B14F-4D97-AF65-F5344CB8AC3E}">
        <p14:creationId xmlns:p14="http://schemas.microsoft.com/office/powerpoint/2010/main" val="15673358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707" name="Google Shape;707;p66"/>
          <p:cNvSpPr txBox="1">
            <a:spLocks noGrp="1"/>
          </p:cNvSpPr>
          <p:nvPr>
            <p:ph type="body" idx="1"/>
          </p:nvPr>
        </p:nvSpPr>
        <p:spPr>
          <a:xfrm>
            <a:off x="609447" y="1600199"/>
            <a:ext cx="10948800" cy="5108713"/>
          </a:xfrm>
          <a:prstGeom prst="rect">
            <a:avLst/>
          </a:prstGeom>
          <a:noFill/>
          <a:ln>
            <a:noFill/>
          </a:ln>
        </p:spPr>
        <p:txBody>
          <a:bodyPr spcFirstLastPara="1" wrap="square" lIns="90000" tIns="46800" rIns="90000" bIns="46800" anchor="t" anchorCtr="0">
            <a:noAutofit/>
          </a:bodyPr>
          <a:lstStyle/>
          <a:p>
            <a:pPr marL="342900" marR="0" lvl="0" indent="-342900" algn="ctr" rtl="0">
              <a:lnSpc>
                <a:spcPct val="100000"/>
              </a:lnSpc>
              <a:spcBef>
                <a:spcPts val="0"/>
              </a:spcBef>
              <a:spcAft>
                <a:spcPts val="0"/>
              </a:spcAft>
              <a:buClr>
                <a:srgbClr val="000000"/>
              </a:buClr>
              <a:buSzPts val="3200"/>
              <a:buFont typeface="Times New Roman"/>
              <a:buNone/>
            </a:pPr>
            <a:r>
              <a:rPr lang="it-IT" sz="3200" b="0" i="0" u="none" dirty="0">
                <a:solidFill>
                  <a:srgbClr val="000000"/>
                </a:solidFill>
                <a:latin typeface="Montserrat"/>
                <a:ea typeface="Montserrat"/>
                <a:cs typeface="Montserrat"/>
                <a:sym typeface="Montserrat"/>
              </a:rPr>
              <a:t>Quali i </a:t>
            </a:r>
            <a:r>
              <a:rPr lang="it-IT" sz="3200" b="1" i="0" u="none" dirty="0">
                <a:solidFill>
                  <a:srgbClr val="000000"/>
                </a:solidFill>
                <a:latin typeface="Montserrat"/>
                <a:ea typeface="Montserrat"/>
                <a:cs typeface="Montserrat"/>
                <a:sym typeface="Montserrat"/>
              </a:rPr>
              <a:t>valori</a:t>
            </a:r>
            <a:r>
              <a:rPr lang="it-IT" sz="3200" b="0" i="0" u="none" dirty="0">
                <a:solidFill>
                  <a:srgbClr val="000000"/>
                </a:solidFill>
                <a:latin typeface="Montserrat"/>
                <a:ea typeface="Montserrat"/>
                <a:cs typeface="Montserrat"/>
                <a:sym typeface="Montserrat"/>
              </a:rPr>
              <a:t> fondamentali di una famiglia?</a:t>
            </a:r>
            <a:endParaRPr dirty="0"/>
          </a:p>
          <a:p>
            <a:pPr marL="342900" marR="0" lvl="0" indent="-342900" algn="ctr" rtl="0">
              <a:lnSpc>
                <a:spcPct val="100000"/>
              </a:lnSpc>
              <a:spcBef>
                <a:spcPts val="800"/>
              </a:spcBef>
              <a:spcAft>
                <a:spcPts val="0"/>
              </a:spcAft>
              <a:buClr>
                <a:srgbClr val="000000"/>
              </a:buClr>
              <a:buSzPts val="3200"/>
              <a:buFont typeface="Times New Roman"/>
              <a:buNone/>
            </a:pPr>
            <a:endParaRPr sz="3200" b="0" i="0" u="none" dirty="0">
              <a:solidFill>
                <a:srgbClr val="000000"/>
              </a:solidFill>
              <a:latin typeface="Montserrat"/>
              <a:ea typeface="Montserrat"/>
              <a:cs typeface="Montserrat"/>
              <a:sym typeface="Montserrat"/>
            </a:endParaRPr>
          </a:p>
          <a:p>
            <a:pPr marL="342900" marR="0" lvl="0" indent="-342900" algn="l" rtl="0">
              <a:spcBef>
                <a:spcPts val="800"/>
              </a:spcBef>
              <a:spcAft>
                <a:spcPts val="0"/>
              </a:spcAft>
              <a:buNone/>
            </a:pPr>
            <a:endParaRPr sz="3200" b="0" i="0" u="none" dirty="0">
              <a:solidFill>
                <a:srgbClr val="000000"/>
              </a:solidFill>
              <a:latin typeface="Montserrat"/>
              <a:ea typeface="Montserrat"/>
              <a:cs typeface="Montserrat"/>
              <a:sym typeface="Montserrat"/>
            </a:endParaRPr>
          </a:p>
        </p:txBody>
      </p:sp>
      <p:sp>
        <p:nvSpPr>
          <p:cNvPr id="708" name="Google Shape;708;p66"/>
          <p:cNvSpPr/>
          <p:nvPr/>
        </p:nvSpPr>
        <p:spPr>
          <a:xfrm>
            <a:off x="1007281" y="2997200"/>
            <a:ext cx="2782800" cy="1368300"/>
          </a:xfrm>
          <a:prstGeom prst="ellipse">
            <a:avLst/>
          </a:prstGeom>
          <a:solidFill>
            <a:schemeClr val="lt1"/>
          </a:solidFill>
          <a:ln w="9525"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2000"/>
              <a:buFont typeface="Arial"/>
              <a:buNone/>
            </a:pPr>
            <a:endParaRPr sz="2000" b="0" i="0" u="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600"/>
              <a:buFont typeface="Arial"/>
              <a:buNone/>
            </a:pPr>
            <a:r>
              <a:rPr lang="it-IT" sz="1600" b="0" i="0" u="none" dirty="0">
                <a:solidFill>
                  <a:schemeClr val="dk1"/>
                </a:solidFill>
                <a:latin typeface="Montserrat" panose="00000500000000000000" pitchFamily="2" charset="0"/>
                <a:sym typeface="Arial"/>
              </a:rPr>
              <a:t>AMORE</a:t>
            </a:r>
            <a:endParaRPr dirty="0">
              <a:latin typeface="Montserrat" panose="00000500000000000000" pitchFamily="2" charset="0"/>
            </a:endParaRPr>
          </a:p>
        </p:txBody>
      </p:sp>
      <p:sp>
        <p:nvSpPr>
          <p:cNvPr id="709" name="Google Shape;709;p66"/>
          <p:cNvSpPr/>
          <p:nvPr/>
        </p:nvSpPr>
        <p:spPr>
          <a:xfrm>
            <a:off x="4452353" y="3017837"/>
            <a:ext cx="3081000" cy="1727100"/>
          </a:xfrm>
          <a:prstGeom prst="ellipse">
            <a:avLst/>
          </a:prstGeom>
          <a:solidFill>
            <a:schemeClr val="lt1"/>
          </a:solidFill>
          <a:ln w="9525"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600"/>
              <a:buFont typeface="Arial"/>
              <a:buNone/>
            </a:pPr>
            <a:r>
              <a:rPr lang="it-IT" sz="1600" b="0" i="0" u="none" dirty="0">
                <a:solidFill>
                  <a:schemeClr val="dk1"/>
                </a:solidFill>
                <a:latin typeface="Montserrat" panose="00000500000000000000" pitchFamily="2" charset="0"/>
                <a:sym typeface="Arial"/>
              </a:rPr>
              <a:t>OBBEDIENZA</a:t>
            </a:r>
            <a:endParaRPr dirty="0">
              <a:latin typeface="Montserrat" panose="00000500000000000000" pitchFamily="2" charset="0"/>
            </a:endParaRPr>
          </a:p>
        </p:txBody>
      </p:sp>
      <p:sp>
        <p:nvSpPr>
          <p:cNvPr id="710" name="Google Shape;710;p66"/>
          <p:cNvSpPr/>
          <p:nvPr/>
        </p:nvSpPr>
        <p:spPr>
          <a:xfrm>
            <a:off x="8398948" y="2798762"/>
            <a:ext cx="2486400" cy="1368300"/>
          </a:xfrm>
          <a:prstGeom prst="ellipse">
            <a:avLst/>
          </a:prstGeom>
          <a:solidFill>
            <a:schemeClr val="lt1"/>
          </a:solidFill>
          <a:ln w="9525"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800"/>
              <a:buFont typeface="Arial"/>
              <a:buNone/>
            </a:pPr>
            <a:endParaRPr sz="1800" b="0" i="0" u="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600"/>
              <a:buFont typeface="Arial"/>
              <a:buNone/>
            </a:pPr>
            <a:r>
              <a:rPr lang="it-IT" sz="1600" b="0" i="0" u="none" dirty="0">
                <a:solidFill>
                  <a:schemeClr val="dk1"/>
                </a:solidFill>
                <a:latin typeface="Montserrat" panose="00000500000000000000" pitchFamily="2" charset="0"/>
                <a:sym typeface="Arial"/>
              </a:rPr>
              <a:t>RISPETTO</a:t>
            </a:r>
            <a:endParaRPr dirty="0">
              <a:latin typeface="Montserrat" panose="00000500000000000000" pitchFamily="2" charset="0"/>
            </a:endParaRPr>
          </a:p>
        </p:txBody>
      </p:sp>
      <p:sp>
        <p:nvSpPr>
          <p:cNvPr id="711" name="Google Shape;711;p66"/>
          <p:cNvSpPr/>
          <p:nvPr/>
        </p:nvSpPr>
        <p:spPr>
          <a:xfrm>
            <a:off x="2255802" y="4652962"/>
            <a:ext cx="2941500" cy="1584300"/>
          </a:xfrm>
          <a:prstGeom prst="ellipse">
            <a:avLst/>
          </a:prstGeom>
          <a:solidFill>
            <a:schemeClr val="lt1"/>
          </a:solidFill>
          <a:ln w="9525"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600"/>
              <a:buFont typeface="Arial"/>
              <a:buNone/>
            </a:pPr>
            <a:r>
              <a:rPr lang="it-IT" sz="1600" b="0" i="0" u="none" dirty="0">
                <a:solidFill>
                  <a:schemeClr val="dk1"/>
                </a:solidFill>
                <a:latin typeface="Montserrat" panose="00000500000000000000" pitchFamily="2" charset="0"/>
                <a:sym typeface="Arial"/>
              </a:rPr>
              <a:t>TOLLERANZA</a:t>
            </a:r>
            <a:endParaRPr dirty="0">
              <a:latin typeface="Montserrat" panose="00000500000000000000" pitchFamily="2" charset="0"/>
            </a:endParaRPr>
          </a:p>
        </p:txBody>
      </p:sp>
      <p:sp>
        <p:nvSpPr>
          <p:cNvPr id="712" name="Google Shape;712;p66"/>
          <p:cNvSpPr/>
          <p:nvPr/>
        </p:nvSpPr>
        <p:spPr>
          <a:xfrm>
            <a:off x="7008646" y="4508500"/>
            <a:ext cx="3273600" cy="1873200"/>
          </a:xfrm>
          <a:prstGeom prst="ellipse">
            <a:avLst/>
          </a:prstGeom>
          <a:solidFill>
            <a:schemeClr val="lt1"/>
          </a:solidFill>
          <a:ln w="9525"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800"/>
              <a:buFont typeface="Arial"/>
              <a:buNone/>
            </a:pPr>
            <a:endParaRPr sz="1600" b="0" i="0" u="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400"/>
              <a:buFont typeface="Arial"/>
              <a:buNone/>
            </a:pPr>
            <a:r>
              <a:rPr lang="it-IT" sz="1600" b="0" i="0" u="none" dirty="0">
                <a:solidFill>
                  <a:schemeClr val="dk1"/>
                </a:solidFill>
                <a:latin typeface="Montserrat" panose="00000500000000000000" pitchFamily="2" charset="0"/>
                <a:sym typeface="Arial"/>
              </a:rPr>
              <a:t>RESPONSABILITÀ</a:t>
            </a:r>
            <a:endParaRPr sz="1600" dirty="0">
              <a:latin typeface="Montserrat" panose="00000500000000000000" pitchFamily="2" charset="0"/>
            </a:endParaRPr>
          </a:p>
        </p:txBody>
      </p:sp>
      <p:sp>
        <p:nvSpPr>
          <p:cNvPr id="713" name="Google Shape;713;p66"/>
          <p:cNvSpPr txBox="1">
            <a:spLocks noGrp="1"/>
          </p:cNvSpPr>
          <p:nvPr>
            <p:ph type="title"/>
          </p:nvPr>
        </p:nvSpPr>
        <p:spPr>
          <a:xfrm>
            <a:off x="526925" y="274625"/>
            <a:ext cx="9909162" cy="1425600"/>
          </a:xfrm>
          <a:prstGeom prst="rect">
            <a:avLst/>
          </a:prstGeom>
          <a:gradFill>
            <a:gsLst>
              <a:gs pos="0">
                <a:srgbClr val="FFE497"/>
              </a:gs>
              <a:gs pos="100000">
                <a:srgbClr val="FFF5DF"/>
              </a:gs>
            </a:gsLst>
            <a:lin ang="5400012" scaled="0"/>
          </a:gradFill>
          <a:ln>
            <a:noFill/>
          </a:ln>
        </p:spPr>
        <p:txBody>
          <a:bodyPr spcFirstLastPara="1" wrap="square" lIns="90000" tIns="46800" rIns="90000" bIns="46800" anchor="ctr" anchorCtr="0">
            <a:noAutofit/>
          </a:bodyPr>
          <a:lstStyle/>
          <a:p>
            <a:pPr marL="0" lvl="0" indent="0" algn="ctr" rtl="0">
              <a:lnSpc>
                <a:spcPct val="150000"/>
              </a:lnSpc>
              <a:spcBef>
                <a:spcPts val="0"/>
              </a:spcBef>
              <a:spcAft>
                <a:spcPts val="0"/>
              </a:spcAft>
              <a:buSzPts val="2800"/>
              <a:buNone/>
            </a:pPr>
            <a:r>
              <a:rPr lang="it-IT" sz="2800" b="1" i="0" u="none" dirty="0">
                <a:solidFill>
                  <a:srgbClr val="FF5050"/>
                </a:solidFill>
                <a:latin typeface="Montserrat"/>
                <a:ea typeface="Montserrat"/>
                <a:cs typeface="Montserrat"/>
                <a:sym typeface="Montserrat"/>
              </a:rPr>
              <a:t>IL PEDAGOGISTA E LA FAMIGLIA</a:t>
            </a:r>
            <a:endParaRPr dirty="0"/>
          </a:p>
        </p:txBody>
      </p:sp>
      <p:sp>
        <p:nvSpPr>
          <p:cNvPr id="2" name="CasellaDiTesto 1">
            <a:extLst>
              <a:ext uri="{FF2B5EF4-FFF2-40B4-BE49-F238E27FC236}">
                <a16:creationId xmlns:a16="http://schemas.microsoft.com/office/drawing/2014/main" id="{B9641E8F-336B-B0DD-00A3-8E83AC05086B}"/>
              </a:ext>
            </a:extLst>
          </p:cNvPr>
          <p:cNvSpPr txBox="1"/>
          <p:nvPr/>
        </p:nvSpPr>
        <p:spPr>
          <a:xfrm>
            <a:off x="5603437" y="6001026"/>
            <a:ext cx="1613422" cy="707886"/>
          </a:xfrm>
          <a:prstGeom prst="rect">
            <a:avLst/>
          </a:prstGeom>
          <a:noFill/>
        </p:spPr>
        <p:txBody>
          <a:bodyPr wrap="square" rtlCol="0">
            <a:spAutoFit/>
          </a:bodyPr>
          <a:lstStyle/>
          <a:p>
            <a:r>
              <a:rPr lang="en-US" sz="4000" b="1" dirty="0"/>
              <a:t>.....</a:t>
            </a:r>
            <a:endParaRPr lang="it-IT" sz="4000" b="1"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lementi multimediali online 4" title="Un' Orchestra Senza Direttore - Dentro al deficit di attenzione ed iperattività">
            <a:hlinkClick r:id="" action="ppaction://media"/>
            <a:extLst>
              <a:ext uri="{FF2B5EF4-FFF2-40B4-BE49-F238E27FC236}">
                <a16:creationId xmlns:a16="http://schemas.microsoft.com/office/drawing/2014/main" id="{648C54B7-8E0E-3220-B263-A0E243B44C26}"/>
              </a:ext>
            </a:extLst>
          </p:cNvPr>
          <p:cNvPicPr>
            <a:picLocks noGrp="1" noRot="1" noChangeAspect="1"/>
          </p:cNvPicPr>
          <p:nvPr>
            <p:ph idx="1"/>
            <a:videoFile r:link="rId1"/>
          </p:nvPr>
        </p:nvPicPr>
        <p:blipFill>
          <a:blip r:embed="rId3"/>
          <a:stretch>
            <a:fillRect/>
          </a:stretch>
        </p:blipFill>
        <p:spPr>
          <a:xfrm>
            <a:off x="2095500" y="1639956"/>
            <a:ext cx="7981950" cy="4510088"/>
          </a:xfrm>
        </p:spPr>
      </p:pic>
      <p:sp>
        <p:nvSpPr>
          <p:cNvPr id="60419" name="Text Box 1">
            <a:extLst>
              <a:ext uri="{FF2B5EF4-FFF2-40B4-BE49-F238E27FC236}">
                <a16:creationId xmlns:a16="http://schemas.microsoft.com/office/drawing/2014/main" id="{CBBDF522-14A5-D41C-C890-0254387AD7A7}"/>
              </a:ext>
            </a:extLst>
          </p:cNvPr>
          <p:cNvSpPr>
            <a:spLocks noGrp="1" noChangeArrowheads="1"/>
          </p:cNvSpPr>
          <p:nvPr>
            <p:ph type="title"/>
          </p:nvPr>
        </p:nvSpPr>
        <p:spPr>
          <a:xfrm>
            <a:off x="1292086" y="273600"/>
            <a:ext cx="9114183" cy="1144800"/>
          </a:xfrm>
          <a:gradFill rotWithShape="0">
            <a:gsLst>
              <a:gs pos="0">
                <a:srgbClr val="FFE497"/>
              </a:gs>
              <a:gs pos="100000">
                <a:srgbClr val="FFF5DF"/>
              </a:gs>
            </a:gsLst>
            <a:lin ang="5400000" scaled="1"/>
          </a:grad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lnSpc>
                <a:spcPct val="150000"/>
              </a:lnSpc>
              <a:buClrTx/>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b="1" dirty="0">
                <a:solidFill>
                  <a:srgbClr val="FF5050"/>
                </a:solidFill>
                <a:latin typeface="Montserrat" panose="00000500000000000000" pitchFamily="2" charset="0"/>
              </a:rPr>
              <a:t>IL PEDAGOGISTA E LA FAMIGLIA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sp>
        <p:nvSpPr>
          <p:cNvPr id="718" name="Google Shape;718;p67"/>
          <p:cNvSpPr txBox="1">
            <a:spLocks noGrp="1"/>
          </p:cNvSpPr>
          <p:nvPr>
            <p:ph type="body" idx="1"/>
          </p:nvPr>
        </p:nvSpPr>
        <p:spPr>
          <a:xfrm>
            <a:off x="609447" y="1600200"/>
            <a:ext cx="10948800" cy="4565700"/>
          </a:xfrm>
          <a:prstGeom prst="rect">
            <a:avLst/>
          </a:prstGeom>
          <a:noFill/>
          <a:ln>
            <a:noFill/>
          </a:ln>
        </p:spPr>
        <p:txBody>
          <a:bodyPr spcFirstLastPara="1" wrap="square" lIns="90000" tIns="46800" rIns="90000" bIns="46800" anchor="t" anchorCtr="0">
            <a:noAutofit/>
          </a:bodyPr>
          <a:lstStyle/>
          <a:p>
            <a:pPr marL="342900" marR="0" lvl="0" indent="-342900" algn="l" rtl="0">
              <a:lnSpc>
                <a:spcPct val="100000"/>
              </a:lnSpc>
              <a:spcBef>
                <a:spcPts val="0"/>
              </a:spcBef>
              <a:spcAft>
                <a:spcPts val="0"/>
              </a:spcAft>
              <a:buClr>
                <a:srgbClr val="000000"/>
              </a:buClr>
              <a:buSzPts val="2800"/>
              <a:buFont typeface="Times New Roman"/>
              <a:buNone/>
            </a:pPr>
            <a:r>
              <a:rPr lang="it-IT" sz="2800" b="1" i="0" u="none" dirty="0">
                <a:solidFill>
                  <a:srgbClr val="000000"/>
                </a:solidFill>
                <a:latin typeface="Montserrat"/>
                <a:ea typeface="Montserrat"/>
                <a:cs typeface="Montserrat"/>
                <a:sym typeface="Montserrat"/>
              </a:rPr>
              <a:t>CONSIGLI</a:t>
            </a:r>
            <a:r>
              <a:rPr lang="it-IT" sz="2800" b="0" i="0" u="none" dirty="0">
                <a:solidFill>
                  <a:srgbClr val="000000"/>
                </a:solidFill>
                <a:latin typeface="Montserrat"/>
                <a:ea typeface="Montserrat"/>
                <a:cs typeface="Montserrat"/>
                <a:sym typeface="Montserrat"/>
              </a:rPr>
              <a:t> PER UNA BUONA EDUCAZIONE:</a:t>
            </a:r>
            <a:endParaRPr dirty="0"/>
          </a:p>
          <a:p>
            <a:pPr marL="342900" marR="0" lvl="0" indent="-342900" algn="l" rtl="0">
              <a:lnSpc>
                <a:spcPct val="100000"/>
              </a:lnSpc>
              <a:spcBef>
                <a:spcPts val="800"/>
              </a:spcBef>
              <a:spcAft>
                <a:spcPts val="0"/>
              </a:spcAft>
              <a:buClr>
                <a:srgbClr val="000000"/>
              </a:buClr>
              <a:buSzPts val="2800"/>
              <a:buFont typeface="Times New Roman"/>
              <a:buNone/>
            </a:pPr>
            <a:endParaRPr sz="2800" b="0" i="0" u="none" dirty="0">
              <a:solidFill>
                <a:srgbClr val="000000"/>
              </a:solidFill>
              <a:latin typeface="Montserrat"/>
              <a:ea typeface="Montserrat"/>
              <a:cs typeface="Montserrat"/>
              <a:sym typeface="Montserrat"/>
            </a:endParaRPr>
          </a:p>
          <a:p>
            <a:pPr marL="342900" marR="0" lvl="0" indent="-342900" algn="l" rtl="0">
              <a:lnSpc>
                <a:spcPct val="100000"/>
              </a:lnSpc>
              <a:spcBef>
                <a:spcPts val="800"/>
              </a:spcBef>
              <a:spcAft>
                <a:spcPts val="0"/>
              </a:spcAft>
              <a:buClr>
                <a:srgbClr val="000000"/>
              </a:buClr>
              <a:buSzPts val="2000"/>
              <a:buFont typeface="Arial"/>
              <a:buAutoNum type="arabicPeriod"/>
            </a:pPr>
            <a:r>
              <a:rPr lang="it-IT" sz="2000" b="0" i="0" u="none" dirty="0">
                <a:solidFill>
                  <a:srgbClr val="000000"/>
                </a:solidFill>
                <a:latin typeface="Montserrat"/>
                <a:ea typeface="Montserrat"/>
                <a:cs typeface="Montserrat"/>
                <a:sym typeface="Montserrat"/>
              </a:rPr>
              <a:t>Fatelo sentire amato anche quando lo sgridate;</a:t>
            </a:r>
            <a:endParaRPr dirty="0"/>
          </a:p>
          <a:p>
            <a:pPr marL="342900" marR="0" lvl="0" indent="-342900" algn="l" rtl="0">
              <a:lnSpc>
                <a:spcPct val="100000"/>
              </a:lnSpc>
              <a:spcBef>
                <a:spcPts val="800"/>
              </a:spcBef>
              <a:spcAft>
                <a:spcPts val="0"/>
              </a:spcAft>
              <a:buClr>
                <a:srgbClr val="000000"/>
              </a:buClr>
              <a:buSzPts val="2000"/>
              <a:buFont typeface="Arial"/>
              <a:buAutoNum type="arabicPeriod"/>
            </a:pPr>
            <a:r>
              <a:rPr lang="it-IT" sz="2000" b="0" i="0" u="none" dirty="0">
                <a:solidFill>
                  <a:srgbClr val="000000"/>
                </a:solidFill>
                <a:latin typeface="Montserrat"/>
                <a:ea typeface="Montserrat"/>
                <a:cs typeface="Montserrat"/>
                <a:sym typeface="Montserrat"/>
              </a:rPr>
              <a:t>Dategli delle regole;</a:t>
            </a:r>
            <a:endParaRPr dirty="0"/>
          </a:p>
          <a:p>
            <a:pPr marL="342900" marR="0" lvl="0" indent="-342900" algn="l" rtl="0">
              <a:lnSpc>
                <a:spcPct val="100000"/>
              </a:lnSpc>
              <a:spcBef>
                <a:spcPts val="800"/>
              </a:spcBef>
              <a:spcAft>
                <a:spcPts val="0"/>
              </a:spcAft>
              <a:buClr>
                <a:srgbClr val="000000"/>
              </a:buClr>
              <a:buSzPts val="2000"/>
              <a:buFont typeface="Arial"/>
              <a:buAutoNum type="arabicPeriod"/>
            </a:pPr>
            <a:r>
              <a:rPr lang="it-IT" sz="2000" b="0" i="0" u="none" dirty="0">
                <a:solidFill>
                  <a:srgbClr val="000000"/>
                </a:solidFill>
                <a:latin typeface="Montserrat"/>
                <a:ea typeface="Montserrat"/>
                <a:cs typeface="Montserrat"/>
                <a:sym typeface="Montserrat"/>
              </a:rPr>
              <a:t>Insegnate la buona educazione e il rispetto per sé e per gli altri;</a:t>
            </a:r>
            <a:endParaRPr dirty="0"/>
          </a:p>
          <a:p>
            <a:pPr marL="342900" marR="0" lvl="0" indent="-342900" algn="l" rtl="0">
              <a:lnSpc>
                <a:spcPct val="100000"/>
              </a:lnSpc>
              <a:spcBef>
                <a:spcPts val="800"/>
              </a:spcBef>
              <a:spcAft>
                <a:spcPts val="0"/>
              </a:spcAft>
              <a:buClr>
                <a:srgbClr val="000000"/>
              </a:buClr>
              <a:buSzPts val="2000"/>
              <a:buFont typeface="Arial"/>
              <a:buAutoNum type="arabicPeriod"/>
            </a:pPr>
            <a:r>
              <a:rPr lang="it-IT" sz="2000" b="0" i="0" u="none" dirty="0">
                <a:solidFill>
                  <a:srgbClr val="000000"/>
                </a:solidFill>
                <a:latin typeface="Montserrat"/>
                <a:ea typeface="Montserrat"/>
                <a:cs typeface="Montserrat"/>
                <a:sym typeface="Montserrat"/>
              </a:rPr>
              <a:t>Insegnate il valore della scelta;</a:t>
            </a:r>
            <a:endParaRPr dirty="0"/>
          </a:p>
          <a:p>
            <a:pPr marL="342900" marR="0" lvl="0" indent="-342900" algn="l" rtl="0">
              <a:lnSpc>
                <a:spcPct val="100000"/>
              </a:lnSpc>
              <a:spcBef>
                <a:spcPts val="800"/>
              </a:spcBef>
              <a:spcAft>
                <a:spcPts val="0"/>
              </a:spcAft>
              <a:buClr>
                <a:srgbClr val="000000"/>
              </a:buClr>
              <a:buSzPts val="2000"/>
              <a:buFont typeface="Arial"/>
              <a:buAutoNum type="arabicPeriod"/>
            </a:pPr>
            <a:r>
              <a:rPr lang="it-IT" sz="2000" b="0" i="0" u="none" dirty="0">
                <a:solidFill>
                  <a:srgbClr val="000000"/>
                </a:solidFill>
                <a:latin typeface="Montserrat"/>
                <a:ea typeface="Montserrat"/>
                <a:cs typeface="Montserrat"/>
                <a:sym typeface="Montserrat"/>
              </a:rPr>
              <a:t>Fategli amare la cultura e lo studio;</a:t>
            </a:r>
            <a:endParaRPr dirty="0"/>
          </a:p>
          <a:p>
            <a:pPr marL="342900" marR="0" lvl="0" indent="-342900" algn="l" rtl="0">
              <a:lnSpc>
                <a:spcPct val="100000"/>
              </a:lnSpc>
              <a:spcBef>
                <a:spcPts val="800"/>
              </a:spcBef>
              <a:spcAft>
                <a:spcPts val="0"/>
              </a:spcAft>
              <a:buClr>
                <a:srgbClr val="000000"/>
              </a:buClr>
              <a:buSzPts val="2000"/>
              <a:buFont typeface="Arial"/>
              <a:buAutoNum type="arabicPeriod"/>
            </a:pPr>
            <a:r>
              <a:rPr lang="it-IT" sz="2000" b="0" i="0" u="none" dirty="0">
                <a:solidFill>
                  <a:srgbClr val="000000"/>
                </a:solidFill>
                <a:latin typeface="Montserrat"/>
                <a:ea typeface="Montserrat"/>
                <a:cs typeface="Montserrat"/>
                <a:sym typeface="Montserrat"/>
              </a:rPr>
              <a:t>Insegnate la resilienza;</a:t>
            </a:r>
            <a:endParaRPr dirty="0"/>
          </a:p>
          <a:p>
            <a:pPr marL="342900" marR="0" lvl="0" indent="-342900" algn="l" rtl="0">
              <a:lnSpc>
                <a:spcPct val="100000"/>
              </a:lnSpc>
              <a:spcBef>
                <a:spcPts val="800"/>
              </a:spcBef>
              <a:spcAft>
                <a:spcPts val="0"/>
              </a:spcAft>
              <a:buClr>
                <a:srgbClr val="000000"/>
              </a:buClr>
              <a:buSzPts val="2000"/>
              <a:buFont typeface="Arial"/>
              <a:buAutoNum type="arabicPeriod"/>
            </a:pPr>
            <a:r>
              <a:rPr lang="it-IT" sz="2000" b="0" i="0" u="none" dirty="0">
                <a:solidFill>
                  <a:srgbClr val="000000"/>
                </a:solidFill>
                <a:latin typeface="Montserrat"/>
                <a:ea typeface="Montserrat"/>
                <a:cs typeface="Montserrat"/>
                <a:sym typeface="Montserrat"/>
              </a:rPr>
              <a:t>Coltivate la loro autostima.</a:t>
            </a:r>
            <a:endParaRPr dirty="0"/>
          </a:p>
          <a:p>
            <a:pPr marL="342900" marR="0" lvl="0" indent="-342900" algn="l" rtl="0">
              <a:spcBef>
                <a:spcPts val="800"/>
              </a:spcBef>
              <a:spcAft>
                <a:spcPts val="0"/>
              </a:spcAft>
              <a:buNone/>
            </a:pPr>
            <a:endParaRPr sz="2000" b="0" i="0" u="none" dirty="0">
              <a:solidFill>
                <a:srgbClr val="000000"/>
              </a:solidFill>
              <a:latin typeface="Montserrat"/>
              <a:ea typeface="Montserrat"/>
              <a:cs typeface="Montserrat"/>
              <a:sym typeface="Montserrat"/>
            </a:endParaRPr>
          </a:p>
        </p:txBody>
      </p:sp>
      <p:sp>
        <p:nvSpPr>
          <p:cNvPr id="719" name="Google Shape;719;p67"/>
          <p:cNvSpPr txBox="1">
            <a:spLocks noGrp="1"/>
          </p:cNvSpPr>
          <p:nvPr>
            <p:ph type="title"/>
          </p:nvPr>
        </p:nvSpPr>
        <p:spPr>
          <a:xfrm>
            <a:off x="609447" y="274625"/>
            <a:ext cx="9737188" cy="1226184"/>
          </a:xfrm>
          <a:prstGeom prst="rect">
            <a:avLst/>
          </a:prstGeom>
          <a:gradFill>
            <a:gsLst>
              <a:gs pos="0">
                <a:srgbClr val="FFE497"/>
              </a:gs>
              <a:gs pos="100000">
                <a:srgbClr val="FFF5DF"/>
              </a:gs>
            </a:gsLst>
            <a:lin ang="5400012" scaled="0"/>
          </a:gradFill>
          <a:ln>
            <a:noFill/>
          </a:ln>
        </p:spPr>
        <p:txBody>
          <a:bodyPr spcFirstLastPara="1" wrap="square" lIns="90000" tIns="46800" rIns="90000" bIns="46800" anchor="ctr" anchorCtr="0">
            <a:noAutofit/>
          </a:bodyPr>
          <a:lstStyle/>
          <a:p>
            <a:pPr marL="0" lvl="0" indent="0" algn="ctr" rtl="0">
              <a:lnSpc>
                <a:spcPct val="150000"/>
              </a:lnSpc>
              <a:spcBef>
                <a:spcPts val="0"/>
              </a:spcBef>
              <a:spcAft>
                <a:spcPts val="0"/>
              </a:spcAft>
              <a:buSzPts val="2800"/>
              <a:buNone/>
            </a:pPr>
            <a:r>
              <a:rPr lang="it-IT" sz="2800" b="1" i="0" u="none">
                <a:solidFill>
                  <a:srgbClr val="FF5050"/>
                </a:solidFill>
                <a:latin typeface="Montserrat"/>
                <a:ea typeface="Montserrat"/>
                <a:cs typeface="Montserrat"/>
                <a:sym typeface="Montserrat"/>
              </a:rPr>
              <a:t>IL PEDAGOGISTA E LA FAMIGLIA</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a:extLst>
              <a:ext uri="{FF2B5EF4-FFF2-40B4-BE49-F238E27FC236}">
                <a16:creationId xmlns:a16="http://schemas.microsoft.com/office/drawing/2014/main" id="{73F8DD42-E8C2-A3C5-0C4B-FD75EB722CF5}"/>
              </a:ext>
            </a:extLst>
          </p:cNvPr>
          <p:cNvSpPr>
            <a:spLocks noGrp="1"/>
          </p:cNvSpPr>
          <p:nvPr>
            <p:ph type="subTitle" idx="1"/>
          </p:nvPr>
        </p:nvSpPr>
        <p:spPr>
          <a:xfrm>
            <a:off x="609328" y="1272210"/>
            <a:ext cx="10969800" cy="3727173"/>
          </a:xfrm>
        </p:spPr>
        <p:txBody>
          <a:bodyPr/>
          <a:lstStyle/>
          <a:p>
            <a:pPr algn="ctr"/>
            <a:r>
              <a:rPr lang="en-US" sz="2400" b="1" dirty="0">
                <a:latin typeface="Montserrat" panose="00000500000000000000" pitchFamily="2" charset="0"/>
              </a:rPr>
              <a:t>QUALI SONO GLI STILI EDUCATIVI GENITORIALI IN CUI VI RICONOSCETE?</a:t>
            </a:r>
          </a:p>
          <a:p>
            <a:pPr algn="ctr"/>
            <a:endParaRPr lang="en-US" sz="2400" b="1" dirty="0">
              <a:latin typeface="Montserrat" panose="00000500000000000000" pitchFamily="2" charset="0"/>
            </a:endParaRPr>
          </a:p>
          <a:p>
            <a:r>
              <a:rPr lang="en-US" sz="2400" dirty="0">
                <a:latin typeface="Montserrat" panose="00000500000000000000" pitchFamily="2" charset="0"/>
              </a:rPr>
              <a:t>AUTOREVOLE</a:t>
            </a:r>
          </a:p>
          <a:p>
            <a:endParaRPr lang="en-US" sz="2400" dirty="0">
              <a:latin typeface="Montserrat" panose="00000500000000000000" pitchFamily="2" charset="0"/>
            </a:endParaRPr>
          </a:p>
          <a:p>
            <a:pPr algn="ctr"/>
            <a:r>
              <a:rPr lang="en-US" sz="2400" dirty="0">
                <a:latin typeface="Montserrat" panose="00000500000000000000" pitchFamily="2" charset="0"/>
              </a:rPr>
              <a:t>AUTORITARIO</a:t>
            </a:r>
          </a:p>
          <a:p>
            <a:pPr algn="r"/>
            <a:r>
              <a:rPr lang="en-US" sz="2400" dirty="0">
                <a:latin typeface="Montserrat" panose="00000500000000000000" pitchFamily="2" charset="0"/>
              </a:rPr>
              <a:t>PERMISSIVO</a:t>
            </a:r>
            <a:endParaRPr lang="it-IT" sz="2400" dirty="0">
              <a:latin typeface="Montserrat" panose="00000500000000000000" pitchFamily="2" charset="0"/>
            </a:endParaRPr>
          </a:p>
        </p:txBody>
      </p:sp>
      <p:sp>
        <p:nvSpPr>
          <p:cNvPr id="4" name="Google Shape;719;p67">
            <a:extLst>
              <a:ext uri="{FF2B5EF4-FFF2-40B4-BE49-F238E27FC236}">
                <a16:creationId xmlns:a16="http://schemas.microsoft.com/office/drawing/2014/main" id="{A204AE4D-EC10-0D99-83A4-365C07A68D31}"/>
              </a:ext>
            </a:extLst>
          </p:cNvPr>
          <p:cNvSpPr txBox="1">
            <a:spLocks noGrp="1"/>
          </p:cNvSpPr>
          <p:nvPr>
            <p:ph type="title"/>
          </p:nvPr>
        </p:nvSpPr>
        <p:spPr>
          <a:xfrm>
            <a:off x="609601" y="273050"/>
            <a:ext cx="9816548" cy="1144588"/>
          </a:xfrm>
          <a:prstGeom prst="rect">
            <a:avLst/>
          </a:prstGeom>
          <a:gradFill>
            <a:gsLst>
              <a:gs pos="0">
                <a:srgbClr val="FFE497"/>
              </a:gs>
              <a:gs pos="100000">
                <a:srgbClr val="FFF5DF"/>
              </a:gs>
            </a:gsLst>
            <a:lin ang="5400012" scaled="0"/>
          </a:gradFill>
          <a:ln>
            <a:noFill/>
          </a:ln>
        </p:spPr>
        <p:txBody>
          <a:bodyPr spcFirstLastPara="1" wrap="square" lIns="90000" tIns="46800" rIns="90000" bIns="46800" anchor="ctr" anchorCtr="0">
            <a:noAutofit/>
          </a:bodyPr>
          <a:lstStyle/>
          <a:p>
            <a:pPr marL="0" lvl="0" indent="0" algn="ctr" rtl="0">
              <a:lnSpc>
                <a:spcPct val="150000"/>
              </a:lnSpc>
              <a:spcBef>
                <a:spcPts val="0"/>
              </a:spcBef>
              <a:spcAft>
                <a:spcPts val="0"/>
              </a:spcAft>
              <a:buSzPts val="2800"/>
              <a:buNone/>
            </a:pPr>
            <a:r>
              <a:rPr lang="it-IT" sz="2800" b="1" i="0" u="none">
                <a:solidFill>
                  <a:srgbClr val="FF5050"/>
                </a:solidFill>
                <a:latin typeface="Montserrat"/>
                <a:ea typeface="Montserrat"/>
                <a:cs typeface="Montserrat"/>
                <a:sym typeface="Montserrat"/>
              </a:rPr>
              <a:t>IL PEDAGOGISTA E LA FAMIGLIA</a:t>
            </a:r>
            <a:endParaRPr/>
          </a:p>
        </p:txBody>
      </p:sp>
      <p:pic>
        <p:nvPicPr>
          <p:cNvPr id="6" name="Immagine 5">
            <a:extLst>
              <a:ext uri="{FF2B5EF4-FFF2-40B4-BE49-F238E27FC236}">
                <a16:creationId xmlns:a16="http://schemas.microsoft.com/office/drawing/2014/main" id="{4C6A4B7B-18FB-8FDA-09B9-9271BFD3A733}"/>
              </a:ext>
            </a:extLst>
          </p:cNvPr>
          <p:cNvPicPr>
            <a:picLocks noChangeAspect="1"/>
          </p:cNvPicPr>
          <p:nvPr/>
        </p:nvPicPr>
        <p:blipFill>
          <a:blip r:embed="rId2"/>
          <a:stretch>
            <a:fillRect/>
          </a:stretch>
        </p:blipFill>
        <p:spPr>
          <a:xfrm>
            <a:off x="3897864" y="4740965"/>
            <a:ext cx="4883288" cy="1843985"/>
          </a:xfrm>
          <a:prstGeom prst="rect">
            <a:avLst/>
          </a:prstGeom>
        </p:spPr>
      </p:pic>
    </p:spTree>
    <p:extLst>
      <p:ext uri="{BB962C8B-B14F-4D97-AF65-F5344CB8AC3E}">
        <p14:creationId xmlns:p14="http://schemas.microsoft.com/office/powerpoint/2010/main" val="21351552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C79536-4B45-D64E-4526-C41402D3B801}"/>
            </a:ext>
          </a:extLst>
        </p:cNvPr>
        <p:cNvGrpSpPr/>
        <p:nvPr/>
      </p:nvGrpSpPr>
      <p:grpSpPr>
        <a:xfrm>
          <a:off x="0" y="0"/>
          <a:ext cx="0" cy="0"/>
          <a:chOff x="0" y="0"/>
          <a:chExt cx="0" cy="0"/>
        </a:xfrm>
      </p:grpSpPr>
      <p:sp>
        <p:nvSpPr>
          <p:cNvPr id="4" name="Google Shape;719;p67">
            <a:extLst>
              <a:ext uri="{FF2B5EF4-FFF2-40B4-BE49-F238E27FC236}">
                <a16:creationId xmlns:a16="http://schemas.microsoft.com/office/drawing/2014/main" id="{D7114E3C-EEB9-7EE7-B57B-7BB92CAF51AF}"/>
              </a:ext>
            </a:extLst>
          </p:cNvPr>
          <p:cNvSpPr txBox="1">
            <a:spLocks noGrp="1"/>
          </p:cNvSpPr>
          <p:nvPr>
            <p:ph type="title"/>
          </p:nvPr>
        </p:nvSpPr>
        <p:spPr>
          <a:xfrm>
            <a:off x="609601" y="273050"/>
            <a:ext cx="9816548" cy="1144588"/>
          </a:xfrm>
          <a:prstGeom prst="rect">
            <a:avLst/>
          </a:prstGeom>
          <a:gradFill>
            <a:gsLst>
              <a:gs pos="0">
                <a:srgbClr val="FFE497"/>
              </a:gs>
              <a:gs pos="100000">
                <a:srgbClr val="FFF5DF"/>
              </a:gs>
            </a:gsLst>
            <a:lin ang="5400012" scaled="0"/>
          </a:gradFill>
          <a:ln>
            <a:noFill/>
          </a:ln>
        </p:spPr>
        <p:txBody>
          <a:bodyPr spcFirstLastPara="1" wrap="square" lIns="90000" tIns="46800" rIns="90000" bIns="46800" anchor="ctr" anchorCtr="0">
            <a:noAutofit/>
          </a:bodyPr>
          <a:lstStyle/>
          <a:p>
            <a:pPr marL="0" lvl="0" indent="0" algn="ctr" rtl="0">
              <a:lnSpc>
                <a:spcPct val="150000"/>
              </a:lnSpc>
              <a:spcBef>
                <a:spcPts val="0"/>
              </a:spcBef>
              <a:spcAft>
                <a:spcPts val="0"/>
              </a:spcAft>
              <a:buSzPts val="2800"/>
              <a:buNone/>
            </a:pPr>
            <a:r>
              <a:rPr lang="it-IT" sz="2800" b="1" i="0" u="none">
                <a:solidFill>
                  <a:srgbClr val="FF5050"/>
                </a:solidFill>
                <a:latin typeface="Montserrat"/>
                <a:ea typeface="Montserrat"/>
                <a:cs typeface="Montserrat"/>
                <a:sym typeface="Montserrat"/>
              </a:rPr>
              <a:t>IL PEDAGOGISTA E LA FAMIGLIA</a:t>
            </a:r>
            <a:endParaRPr/>
          </a:p>
        </p:txBody>
      </p:sp>
      <p:pic>
        <p:nvPicPr>
          <p:cNvPr id="10" name="Immagine 9">
            <a:extLst>
              <a:ext uri="{FF2B5EF4-FFF2-40B4-BE49-F238E27FC236}">
                <a16:creationId xmlns:a16="http://schemas.microsoft.com/office/drawing/2014/main" id="{6EA3A061-CEEA-7F35-952A-971129EEAB71}"/>
              </a:ext>
            </a:extLst>
          </p:cNvPr>
          <p:cNvPicPr>
            <a:picLocks noChangeAspect="1"/>
          </p:cNvPicPr>
          <p:nvPr/>
        </p:nvPicPr>
        <p:blipFill rotWithShape="1">
          <a:blip r:embed="rId2"/>
          <a:srcRect t="5363" b="7825"/>
          <a:stretch/>
        </p:blipFill>
        <p:spPr>
          <a:xfrm>
            <a:off x="3768656" y="1894028"/>
            <a:ext cx="4651512" cy="4265192"/>
          </a:xfrm>
          <a:prstGeom prst="rect">
            <a:avLst/>
          </a:prstGeom>
        </p:spPr>
      </p:pic>
    </p:spTree>
    <p:extLst>
      <p:ext uri="{BB962C8B-B14F-4D97-AF65-F5344CB8AC3E}">
        <p14:creationId xmlns:p14="http://schemas.microsoft.com/office/powerpoint/2010/main" val="35293172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sp>
        <p:nvSpPr>
          <p:cNvPr id="724" name="Google Shape;724;p68"/>
          <p:cNvSpPr txBox="1">
            <a:spLocks noGrp="1"/>
          </p:cNvSpPr>
          <p:nvPr>
            <p:ph type="body" idx="1"/>
          </p:nvPr>
        </p:nvSpPr>
        <p:spPr>
          <a:xfrm>
            <a:off x="609328" y="1604519"/>
            <a:ext cx="10969800" cy="4418594"/>
          </a:xfrm>
          <a:prstGeom prst="rect">
            <a:avLst/>
          </a:prstGeom>
          <a:noFill/>
          <a:ln>
            <a:noFill/>
          </a:ln>
        </p:spPr>
        <p:txBody>
          <a:bodyPr spcFirstLastPara="1" wrap="square" lIns="90000" tIns="46800" rIns="90000" bIns="46800" anchor="t" anchorCtr="0">
            <a:noAutofit/>
          </a:bodyPr>
          <a:lstStyle/>
          <a:p>
            <a:pPr marL="342900" marR="0" lvl="0" indent="-342900" algn="ctr" rtl="0">
              <a:lnSpc>
                <a:spcPct val="100000"/>
              </a:lnSpc>
              <a:spcBef>
                <a:spcPts val="0"/>
              </a:spcBef>
              <a:spcAft>
                <a:spcPts val="0"/>
              </a:spcAft>
              <a:buClr>
                <a:srgbClr val="000000"/>
              </a:buClr>
              <a:buSzPts val="3200"/>
              <a:buFont typeface="Times New Roman"/>
              <a:buNone/>
            </a:pPr>
            <a:r>
              <a:rPr lang="it-IT" sz="3200" b="1" i="0" u="none" dirty="0">
                <a:solidFill>
                  <a:srgbClr val="000000"/>
                </a:solidFill>
                <a:latin typeface="Montserrat"/>
                <a:ea typeface="Montserrat"/>
                <a:cs typeface="Montserrat"/>
                <a:sym typeface="Montserrat"/>
              </a:rPr>
              <a:t>Regole</a:t>
            </a:r>
            <a:r>
              <a:rPr lang="it-IT" sz="3200" b="0" i="0" u="none" dirty="0">
                <a:solidFill>
                  <a:srgbClr val="000000"/>
                </a:solidFill>
                <a:latin typeface="Montserrat"/>
                <a:ea typeface="Montserrat"/>
                <a:cs typeface="Montserrat"/>
                <a:sym typeface="Montserrat"/>
              </a:rPr>
              <a:t> </a:t>
            </a:r>
            <a:r>
              <a:rPr lang="it-IT" sz="3200" b="1" i="0" u="none" dirty="0">
                <a:solidFill>
                  <a:srgbClr val="000000"/>
                </a:solidFill>
                <a:latin typeface="Montserrat"/>
                <a:ea typeface="Montserrat"/>
                <a:cs typeface="Montserrat"/>
                <a:sym typeface="Montserrat"/>
              </a:rPr>
              <a:t>importanti:</a:t>
            </a:r>
            <a:endParaRPr b="1" dirty="0"/>
          </a:p>
          <a:p>
            <a:pPr marL="342900" marR="0" lvl="0" indent="-342900" algn="ctr" rtl="0">
              <a:lnSpc>
                <a:spcPct val="100000"/>
              </a:lnSpc>
              <a:spcBef>
                <a:spcPts val="800"/>
              </a:spcBef>
              <a:spcAft>
                <a:spcPts val="0"/>
              </a:spcAft>
              <a:buClr>
                <a:srgbClr val="000000"/>
              </a:buClr>
              <a:buSzPts val="3200"/>
              <a:buFont typeface="Times New Roman"/>
              <a:buNone/>
            </a:pPr>
            <a:endParaRPr sz="3200" b="0" i="0" u="none" dirty="0">
              <a:solidFill>
                <a:srgbClr val="000000"/>
              </a:solidFill>
              <a:latin typeface="Montserrat"/>
              <a:ea typeface="Montserrat"/>
              <a:cs typeface="Montserrat"/>
              <a:sym typeface="Montserrat"/>
            </a:endParaRPr>
          </a:p>
          <a:p>
            <a:pPr marL="342900" marR="0" lvl="0" indent="-342900" algn="l" rtl="0">
              <a:lnSpc>
                <a:spcPct val="150000"/>
              </a:lnSpc>
              <a:spcBef>
                <a:spcPts val="800"/>
              </a:spcBef>
              <a:spcAft>
                <a:spcPts val="0"/>
              </a:spcAft>
              <a:buClr>
                <a:srgbClr val="000000"/>
              </a:buClr>
              <a:buSzPts val="2000"/>
              <a:buFont typeface="Arial"/>
              <a:buAutoNum type="arabicPeriod"/>
            </a:pPr>
            <a:r>
              <a:rPr lang="it-IT" sz="2000" b="1" i="0" u="none" dirty="0">
                <a:solidFill>
                  <a:srgbClr val="000000"/>
                </a:solidFill>
                <a:latin typeface="Montserrat"/>
                <a:ea typeface="Montserrat"/>
                <a:cs typeface="Montserrat"/>
                <a:sym typeface="Montserrat"/>
              </a:rPr>
              <a:t>Stabilire</a:t>
            </a:r>
            <a:r>
              <a:rPr lang="it-IT" sz="2000" b="0" i="0" u="none" dirty="0">
                <a:solidFill>
                  <a:srgbClr val="000000"/>
                </a:solidFill>
                <a:latin typeface="Montserrat"/>
                <a:ea typeface="Montserrat"/>
                <a:cs typeface="Montserrat"/>
                <a:sym typeface="Montserrat"/>
              </a:rPr>
              <a:t> una routine giornaliera</a:t>
            </a:r>
            <a:endParaRPr dirty="0"/>
          </a:p>
          <a:p>
            <a:pPr marL="342900" marR="0" lvl="0" indent="-342900" algn="l" rtl="0">
              <a:lnSpc>
                <a:spcPct val="150000"/>
              </a:lnSpc>
              <a:spcBef>
                <a:spcPts val="800"/>
              </a:spcBef>
              <a:spcAft>
                <a:spcPts val="0"/>
              </a:spcAft>
              <a:buClr>
                <a:srgbClr val="000000"/>
              </a:buClr>
              <a:buSzPts val="2000"/>
              <a:buFont typeface="Arial"/>
              <a:buAutoNum type="arabicPeriod"/>
            </a:pPr>
            <a:r>
              <a:rPr lang="it-IT" sz="2000" b="1" i="0" u="none" dirty="0">
                <a:solidFill>
                  <a:srgbClr val="000000"/>
                </a:solidFill>
                <a:latin typeface="Montserrat"/>
                <a:ea typeface="Montserrat"/>
                <a:cs typeface="Montserrat"/>
                <a:sym typeface="Montserrat"/>
              </a:rPr>
              <a:t>Aiutare</a:t>
            </a:r>
            <a:r>
              <a:rPr lang="it-IT" sz="2000" b="0" i="0" u="none" dirty="0">
                <a:solidFill>
                  <a:srgbClr val="000000"/>
                </a:solidFill>
                <a:latin typeface="Montserrat"/>
                <a:ea typeface="Montserrat"/>
                <a:cs typeface="Montserrat"/>
                <a:sym typeface="Montserrat"/>
              </a:rPr>
              <a:t> nelle faccende domestiche</a:t>
            </a:r>
            <a:endParaRPr dirty="0"/>
          </a:p>
          <a:p>
            <a:pPr marL="342900" marR="0" lvl="0" indent="-342900" algn="l" rtl="0">
              <a:lnSpc>
                <a:spcPct val="150000"/>
              </a:lnSpc>
              <a:spcBef>
                <a:spcPts val="800"/>
              </a:spcBef>
              <a:spcAft>
                <a:spcPts val="0"/>
              </a:spcAft>
              <a:buClr>
                <a:srgbClr val="000000"/>
              </a:buClr>
              <a:buSzPts val="2000"/>
              <a:buFont typeface="Arial"/>
              <a:buAutoNum type="arabicPeriod"/>
            </a:pPr>
            <a:r>
              <a:rPr lang="it-IT" sz="2000" b="1" i="0" u="none" dirty="0">
                <a:solidFill>
                  <a:srgbClr val="000000"/>
                </a:solidFill>
                <a:latin typeface="Montserrat"/>
                <a:ea typeface="Montserrat"/>
                <a:cs typeface="Montserrat"/>
                <a:sym typeface="Montserrat"/>
              </a:rPr>
              <a:t>Rispettare</a:t>
            </a:r>
            <a:r>
              <a:rPr lang="it-IT" sz="2000" b="0" i="0" u="none" dirty="0">
                <a:solidFill>
                  <a:srgbClr val="000000"/>
                </a:solidFill>
                <a:latin typeface="Montserrat"/>
                <a:ea typeface="Montserrat"/>
                <a:cs typeface="Montserrat"/>
                <a:sym typeface="Montserrat"/>
              </a:rPr>
              <a:t> gli altri e i loro spazi</a:t>
            </a:r>
            <a:endParaRPr dirty="0"/>
          </a:p>
          <a:p>
            <a:pPr marL="342900" marR="0" lvl="0" indent="-342900" algn="l" rtl="0">
              <a:lnSpc>
                <a:spcPct val="150000"/>
              </a:lnSpc>
              <a:spcBef>
                <a:spcPts val="800"/>
              </a:spcBef>
              <a:spcAft>
                <a:spcPts val="0"/>
              </a:spcAft>
              <a:buClr>
                <a:srgbClr val="000000"/>
              </a:buClr>
              <a:buSzPts val="2000"/>
              <a:buFont typeface="Arial"/>
              <a:buAutoNum type="arabicPeriod"/>
            </a:pPr>
            <a:r>
              <a:rPr lang="it-IT" sz="2000" b="1" i="0" u="none" dirty="0">
                <a:solidFill>
                  <a:srgbClr val="000000"/>
                </a:solidFill>
                <a:latin typeface="Montserrat"/>
                <a:ea typeface="Montserrat"/>
                <a:cs typeface="Montserrat"/>
                <a:sym typeface="Montserrat"/>
              </a:rPr>
              <a:t>Imparare</a:t>
            </a:r>
            <a:r>
              <a:rPr lang="it-IT" sz="2000" b="0" i="0" u="none" dirty="0">
                <a:solidFill>
                  <a:srgbClr val="000000"/>
                </a:solidFill>
                <a:latin typeface="Montserrat"/>
                <a:ea typeface="Montserrat"/>
                <a:cs typeface="Montserrat"/>
                <a:sym typeface="Montserrat"/>
              </a:rPr>
              <a:t> a prendersi cura di sé</a:t>
            </a:r>
            <a:endParaRPr lang="it-IT" sz="2000" dirty="0">
              <a:latin typeface="Montserrat"/>
              <a:ea typeface="Montserrat"/>
              <a:cs typeface="Montserrat"/>
              <a:sym typeface="Montserrat"/>
            </a:endParaRPr>
          </a:p>
          <a:p>
            <a:pPr marL="0" marR="0" lvl="0" indent="0" algn="ctr" rtl="0">
              <a:lnSpc>
                <a:spcPct val="150000"/>
              </a:lnSpc>
              <a:spcBef>
                <a:spcPts val="800"/>
              </a:spcBef>
              <a:spcAft>
                <a:spcPts val="0"/>
              </a:spcAft>
              <a:buClr>
                <a:srgbClr val="000000"/>
              </a:buClr>
              <a:buSzPts val="2000"/>
            </a:pPr>
            <a:r>
              <a:rPr lang="it-IT" sz="4800" dirty="0">
                <a:latin typeface="Montserrat"/>
                <a:sym typeface="Montserrat"/>
              </a:rPr>
              <a:t>……</a:t>
            </a:r>
            <a:endParaRPr dirty="0"/>
          </a:p>
        </p:txBody>
      </p:sp>
      <p:sp>
        <p:nvSpPr>
          <p:cNvPr id="725" name="Google Shape;725;p68"/>
          <p:cNvSpPr txBox="1">
            <a:spLocks noGrp="1"/>
          </p:cNvSpPr>
          <p:nvPr>
            <p:ph type="title"/>
          </p:nvPr>
        </p:nvSpPr>
        <p:spPr>
          <a:xfrm>
            <a:off x="609327" y="274625"/>
            <a:ext cx="9717429" cy="1246062"/>
          </a:xfrm>
          <a:prstGeom prst="rect">
            <a:avLst/>
          </a:prstGeom>
          <a:gradFill>
            <a:gsLst>
              <a:gs pos="0">
                <a:srgbClr val="FFE497"/>
              </a:gs>
              <a:gs pos="100000">
                <a:srgbClr val="FFF5DF"/>
              </a:gs>
            </a:gsLst>
            <a:lin ang="5400012" scaled="0"/>
          </a:gradFill>
          <a:ln>
            <a:noFill/>
          </a:ln>
        </p:spPr>
        <p:txBody>
          <a:bodyPr spcFirstLastPara="1" wrap="square" lIns="90000" tIns="46800" rIns="90000" bIns="46800" anchor="ctr" anchorCtr="0">
            <a:noAutofit/>
          </a:bodyPr>
          <a:lstStyle/>
          <a:p>
            <a:pPr marL="0" lvl="0" indent="0" algn="ctr" rtl="0">
              <a:lnSpc>
                <a:spcPct val="150000"/>
              </a:lnSpc>
              <a:spcBef>
                <a:spcPts val="0"/>
              </a:spcBef>
              <a:spcAft>
                <a:spcPts val="0"/>
              </a:spcAft>
              <a:buSzPts val="2800"/>
              <a:buNone/>
            </a:pPr>
            <a:r>
              <a:rPr lang="it-IT" sz="2800" b="1" i="0" u="none">
                <a:solidFill>
                  <a:srgbClr val="FF5050"/>
                </a:solidFill>
                <a:latin typeface="Montserrat"/>
                <a:ea typeface="Montserrat"/>
                <a:cs typeface="Montserrat"/>
                <a:sym typeface="Montserrat"/>
              </a:rPr>
              <a:t>IL PEDAGOGISTA E LA FAMIGLIA</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29"/>
        <p:cNvGrpSpPr/>
        <p:nvPr/>
      </p:nvGrpSpPr>
      <p:grpSpPr>
        <a:xfrm>
          <a:off x="0" y="0"/>
          <a:ext cx="0" cy="0"/>
          <a:chOff x="0" y="0"/>
          <a:chExt cx="0" cy="0"/>
        </a:xfrm>
      </p:grpSpPr>
      <p:sp>
        <p:nvSpPr>
          <p:cNvPr id="730" name="Google Shape;730;p69"/>
          <p:cNvSpPr txBox="1">
            <a:spLocks noGrp="1"/>
          </p:cNvSpPr>
          <p:nvPr>
            <p:ph type="body" idx="1"/>
          </p:nvPr>
        </p:nvSpPr>
        <p:spPr>
          <a:xfrm>
            <a:off x="609447" y="1600200"/>
            <a:ext cx="10948800" cy="4853100"/>
          </a:xfrm>
          <a:prstGeom prst="rect">
            <a:avLst/>
          </a:prstGeom>
          <a:noFill/>
          <a:ln>
            <a:noFill/>
          </a:ln>
        </p:spPr>
        <p:txBody>
          <a:bodyPr spcFirstLastPara="1" wrap="square" lIns="90000" tIns="46800" rIns="90000" bIns="46800" anchor="t" anchorCtr="0">
            <a:noAutofit/>
          </a:bodyPr>
          <a:lstStyle/>
          <a:p>
            <a:pPr marL="514350" marR="0" lvl="0" indent="-514350" algn="l" rtl="0">
              <a:lnSpc>
                <a:spcPct val="100000"/>
              </a:lnSpc>
              <a:spcBef>
                <a:spcPts val="0"/>
              </a:spcBef>
              <a:spcAft>
                <a:spcPts val="0"/>
              </a:spcAft>
              <a:buClr>
                <a:srgbClr val="000000"/>
              </a:buClr>
              <a:buSzPts val="2800"/>
              <a:buFont typeface="Arial"/>
              <a:buAutoNum type="arabicPeriod"/>
            </a:pPr>
            <a:r>
              <a:rPr lang="it-IT" sz="2800" b="0" i="0" u="none" dirty="0">
                <a:solidFill>
                  <a:srgbClr val="000000"/>
                </a:solidFill>
                <a:latin typeface="Montserrat"/>
                <a:ea typeface="Montserrat"/>
                <a:cs typeface="Montserrat"/>
                <a:sym typeface="Montserrat"/>
              </a:rPr>
              <a:t>STABILIRE UNA ROUTINE QUOTIDIANA:</a:t>
            </a:r>
            <a:endParaRPr dirty="0"/>
          </a:p>
          <a:p>
            <a:pPr marL="514350" marR="0" lvl="0" indent="-514350" algn="l" rtl="0">
              <a:lnSpc>
                <a:spcPct val="100000"/>
              </a:lnSpc>
              <a:spcBef>
                <a:spcPts val="800"/>
              </a:spcBef>
              <a:spcAft>
                <a:spcPts val="0"/>
              </a:spcAft>
              <a:buClr>
                <a:srgbClr val="000000"/>
              </a:buClr>
              <a:buSzPts val="2800"/>
              <a:buFont typeface="Times New Roman"/>
              <a:buNone/>
            </a:pPr>
            <a:endParaRPr sz="2800" b="0" i="0" u="none" dirty="0">
              <a:solidFill>
                <a:srgbClr val="000000"/>
              </a:solidFill>
              <a:latin typeface="Montserrat"/>
              <a:ea typeface="Montserrat"/>
              <a:cs typeface="Montserrat"/>
              <a:sym typeface="Montserrat"/>
            </a:endParaRPr>
          </a:p>
          <a:p>
            <a:pPr marL="514350" marR="0" lvl="0" indent="-514350" algn="l" rtl="0">
              <a:lnSpc>
                <a:spcPct val="150000"/>
              </a:lnSpc>
              <a:spcBef>
                <a:spcPts val="800"/>
              </a:spcBef>
              <a:spcAft>
                <a:spcPts val="0"/>
              </a:spcAft>
              <a:buClr>
                <a:srgbClr val="000000"/>
              </a:buClr>
              <a:buSzPts val="2000"/>
              <a:buFont typeface="Times New Roman"/>
              <a:buNone/>
            </a:pPr>
            <a:r>
              <a:rPr lang="it-IT" sz="2000" b="0" i="0" u="none" dirty="0">
                <a:solidFill>
                  <a:srgbClr val="000000"/>
                </a:solidFill>
                <a:latin typeface="Montserrat"/>
                <a:ea typeface="Montserrat"/>
                <a:cs typeface="Montserrat"/>
                <a:sym typeface="Montserrat"/>
              </a:rPr>
              <a:t>Programmare attività quotidiane da educarli e abituarli a fare le cose con maggior organizzazione.</a:t>
            </a:r>
            <a:endParaRPr dirty="0"/>
          </a:p>
          <a:p>
            <a:pPr marL="342900" marR="0" lvl="0" indent="-342900" algn="l" rtl="0">
              <a:spcBef>
                <a:spcPts val="800"/>
              </a:spcBef>
              <a:spcAft>
                <a:spcPts val="0"/>
              </a:spcAft>
              <a:buNone/>
            </a:pPr>
            <a:endParaRPr sz="2000" b="0" i="0" u="none" dirty="0">
              <a:solidFill>
                <a:srgbClr val="000000"/>
              </a:solidFill>
              <a:latin typeface="Montserrat"/>
              <a:ea typeface="Montserrat"/>
              <a:cs typeface="Montserrat"/>
              <a:sym typeface="Montserrat"/>
            </a:endParaRPr>
          </a:p>
        </p:txBody>
      </p:sp>
      <p:pic>
        <p:nvPicPr>
          <p:cNvPr id="731" name="Google Shape;731;p69"/>
          <p:cNvPicPr preferRelativeResize="0"/>
          <p:nvPr/>
        </p:nvPicPr>
        <p:blipFill rotWithShape="1">
          <a:blip r:embed="rId3">
            <a:alphaModFix/>
          </a:blip>
          <a:srcRect/>
          <a:stretch/>
        </p:blipFill>
        <p:spPr>
          <a:xfrm>
            <a:off x="3502206" y="3679825"/>
            <a:ext cx="4105275" cy="2806701"/>
          </a:xfrm>
          <a:prstGeom prst="rect">
            <a:avLst/>
          </a:prstGeom>
          <a:noFill/>
          <a:ln>
            <a:noFill/>
          </a:ln>
        </p:spPr>
      </p:pic>
      <p:sp>
        <p:nvSpPr>
          <p:cNvPr id="732" name="Google Shape;732;p69"/>
          <p:cNvSpPr txBox="1">
            <a:spLocks noGrp="1"/>
          </p:cNvSpPr>
          <p:nvPr>
            <p:ph type="title"/>
          </p:nvPr>
        </p:nvSpPr>
        <p:spPr>
          <a:xfrm>
            <a:off x="705677" y="274625"/>
            <a:ext cx="9571383" cy="1166549"/>
          </a:xfrm>
          <a:prstGeom prst="rect">
            <a:avLst/>
          </a:prstGeom>
          <a:gradFill>
            <a:gsLst>
              <a:gs pos="0">
                <a:srgbClr val="FFE497"/>
              </a:gs>
              <a:gs pos="100000">
                <a:srgbClr val="FFF5DF"/>
              </a:gs>
            </a:gsLst>
            <a:lin ang="5400012" scaled="0"/>
          </a:gradFill>
          <a:ln>
            <a:noFill/>
          </a:ln>
        </p:spPr>
        <p:txBody>
          <a:bodyPr spcFirstLastPara="1" wrap="square" lIns="90000" tIns="46800" rIns="90000" bIns="46800" anchor="ctr" anchorCtr="0">
            <a:noAutofit/>
          </a:bodyPr>
          <a:lstStyle/>
          <a:p>
            <a:pPr marL="0" lvl="0" indent="0" algn="ctr" rtl="0">
              <a:lnSpc>
                <a:spcPct val="150000"/>
              </a:lnSpc>
              <a:spcBef>
                <a:spcPts val="0"/>
              </a:spcBef>
              <a:spcAft>
                <a:spcPts val="0"/>
              </a:spcAft>
              <a:buSzPts val="2800"/>
              <a:buNone/>
            </a:pPr>
            <a:r>
              <a:rPr lang="it-IT" sz="2800" b="1" i="0" u="none" dirty="0">
                <a:solidFill>
                  <a:srgbClr val="FF5050"/>
                </a:solidFill>
                <a:latin typeface="Montserrat"/>
                <a:ea typeface="Montserrat"/>
                <a:cs typeface="Montserrat"/>
                <a:sym typeface="Montserrat"/>
              </a:rPr>
              <a:t>IL PEDAGOGISTA E LA FAMIGLIA</a:t>
            </a:r>
            <a:endParaRP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29">
          <a:extLst>
            <a:ext uri="{FF2B5EF4-FFF2-40B4-BE49-F238E27FC236}">
              <a16:creationId xmlns:a16="http://schemas.microsoft.com/office/drawing/2014/main" id="{A9C86A64-053A-EE08-B03B-F90B90625C7E}"/>
            </a:ext>
          </a:extLst>
        </p:cNvPr>
        <p:cNvGrpSpPr/>
        <p:nvPr/>
      </p:nvGrpSpPr>
      <p:grpSpPr>
        <a:xfrm>
          <a:off x="0" y="0"/>
          <a:ext cx="0" cy="0"/>
          <a:chOff x="0" y="0"/>
          <a:chExt cx="0" cy="0"/>
        </a:xfrm>
      </p:grpSpPr>
      <p:sp>
        <p:nvSpPr>
          <p:cNvPr id="730" name="Google Shape;730;p69">
            <a:extLst>
              <a:ext uri="{FF2B5EF4-FFF2-40B4-BE49-F238E27FC236}">
                <a16:creationId xmlns:a16="http://schemas.microsoft.com/office/drawing/2014/main" id="{EA3D3BFF-FA1A-BAB5-C493-EFE28B972E7B}"/>
              </a:ext>
            </a:extLst>
          </p:cNvPr>
          <p:cNvSpPr txBox="1">
            <a:spLocks noGrp="1"/>
          </p:cNvSpPr>
          <p:nvPr>
            <p:ph type="body" idx="1"/>
          </p:nvPr>
        </p:nvSpPr>
        <p:spPr>
          <a:xfrm>
            <a:off x="315621" y="1029317"/>
            <a:ext cx="11242626" cy="5570266"/>
          </a:xfrm>
          <a:prstGeom prst="rect">
            <a:avLst/>
          </a:prstGeom>
          <a:noFill/>
          <a:ln>
            <a:noFill/>
          </a:ln>
        </p:spPr>
        <p:txBody>
          <a:bodyPr spcFirstLastPara="1" wrap="square" lIns="90000" tIns="46800" rIns="90000" bIns="46800" anchor="t" anchorCtr="0">
            <a:noAutofit/>
          </a:bodyPr>
          <a:lstStyle/>
          <a:p>
            <a:pPr marL="514350" marR="0" lvl="0" indent="-514350" algn="l" rtl="0">
              <a:lnSpc>
                <a:spcPct val="100000"/>
              </a:lnSpc>
              <a:spcBef>
                <a:spcPts val="0"/>
              </a:spcBef>
              <a:spcAft>
                <a:spcPts val="0"/>
              </a:spcAft>
              <a:buClr>
                <a:srgbClr val="000000"/>
              </a:buClr>
              <a:buSzPts val="2800"/>
              <a:buFont typeface="Arial"/>
              <a:buAutoNum type="arabicPeriod"/>
            </a:pPr>
            <a:r>
              <a:rPr lang="it-IT" sz="2400" b="0" i="0" u="none" dirty="0">
                <a:solidFill>
                  <a:srgbClr val="000000"/>
                </a:solidFill>
                <a:latin typeface="Montserrat"/>
                <a:ea typeface="Montserrat"/>
                <a:cs typeface="Montserrat"/>
                <a:sym typeface="Montserrat"/>
              </a:rPr>
              <a:t>STABILIRE UNA ROUTINE QUOTIDIANA</a:t>
            </a:r>
            <a:r>
              <a:rPr lang="it-IT" sz="2800" b="0" i="0" u="none" dirty="0">
                <a:solidFill>
                  <a:srgbClr val="000000"/>
                </a:solidFill>
                <a:latin typeface="Montserrat"/>
                <a:ea typeface="Montserrat"/>
                <a:cs typeface="Montserrat"/>
                <a:sym typeface="Montserrat"/>
              </a:rPr>
              <a:t>:</a:t>
            </a:r>
            <a:endParaRPr dirty="0"/>
          </a:p>
          <a:p>
            <a:pPr marL="514350" marR="0" lvl="0" indent="-514350" algn="l" rtl="0">
              <a:lnSpc>
                <a:spcPct val="100000"/>
              </a:lnSpc>
              <a:spcBef>
                <a:spcPts val="800"/>
              </a:spcBef>
              <a:spcAft>
                <a:spcPts val="0"/>
              </a:spcAft>
              <a:buClr>
                <a:srgbClr val="000000"/>
              </a:buClr>
              <a:buSzPts val="2800"/>
              <a:buFont typeface="Times New Roman"/>
              <a:buNone/>
            </a:pPr>
            <a:endParaRPr lang="en-US" sz="2800" b="0" i="0" u="none" dirty="0">
              <a:solidFill>
                <a:srgbClr val="000000"/>
              </a:solidFill>
              <a:latin typeface="Montserrat"/>
              <a:ea typeface="Montserrat"/>
              <a:cs typeface="Montserrat"/>
              <a:sym typeface="Montserrat"/>
            </a:endParaRPr>
          </a:p>
          <a:p>
            <a:pPr marL="514350" marR="0" lvl="0" indent="-514350" rtl="0">
              <a:lnSpc>
                <a:spcPct val="100000"/>
              </a:lnSpc>
              <a:spcBef>
                <a:spcPts val="800"/>
              </a:spcBef>
              <a:spcAft>
                <a:spcPts val="0"/>
              </a:spcAft>
              <a:buClr>
                <a:srgbClr val="000000"/>
              </a:buClr>
              <a:buSzPts val="2800"/>
              <a:buFont typeface="Times New Roman"/>
              <a:buNone/>
            </a:pPr>
            <a:r>
              <a:rPr lang="it-IT" sz="2800" dirty="0">
                <a:latin typeface="Montserrat"/>
                <a:ea typeface="Montserrat"/>
                <a:cs typeface="Montserrat"/>
                <a:sym typeface="Montserrat"/>
              </a:rPr>
              <a:t>                                                                        </a:t>
            </a:r>
            <a:endParaRPr sz="2800" b="0" i="0" u="none" dirty="0">
              <a:solidFill>
                <a:srgbClr val="000000"/>
              </a:solidFill>
              <a:latin typeface="Montserrat"/>
              <a:ea typeface="Montserrat"/>
              <a:cs typeface="Montserrat"/>
              <a:sym typeface="Montserrat"/>
            </a:endParaRPr>
          </a:p>
          <a:p>
            <a:pPr marL="342900" marR="0" lvl="0" indent="-342900" algn="l" rtl="0">
              <a:spcBef>
                <a:spcPts val="800"/>
              </a:spcBef>
              <a:spcAft>
                <a:spcPts val="0"/>
              </a:spcAft>
              <a:buNone/>
            </a:pPr>
            <a:endParaRPr sz="2000" b="0" i="0" u="none" dirty="0">
              <a:solidFill>
                <a:srgbClr val="000000"/>
              </a:solidFill>
              <a:latin typeface="Montserrat"/>
              <a:ea typeface="Montserrat"/>
              <a:cs typeface="Montserrat"/>
              <a:sym typeface="Montserrat"/>
            </a:endParaRPr>
          </a:p>
        </p:txBody>
      </p:sp>
      <p:sp>
        <p:nvSpPr>
          <p:cNvPr id="732" name="Google Shape;732;p69">
            <a:extLst>
              <a:ext uri="{FF2B5EF4-FFF2-40B4-BE49-F238E27FC236}">
                <a16:creationId xmlns:a16="http://schemas.microsoft.com/office/drawing/2014/main" id="{E9918084-0E31-311E-2F70-934672E5C4A2}"/>
              </a:ext>
            </a:extLst>
          </p:cNvPr>
          <p:cNvSpPr txBox="1">
            <a:spLocks noGrp="1"/>
          </p:cNvSpPr>
          <p:nvPr>
            <p:ph type="title"/>
          </p:nvPr>
        </p:nvSpPr>
        <p:spPr>
          <a:xfrm>
            <a:off x="735494" y="127110"/>
            <a:ext cx="9571383" cy="902207"/>
          </a:xfrm>
          <a:prstGeom prst="rect">
            <a:avLst/>
          </a:prstGeom>
          <a:gradFill>
            <a:gsLst>
              <a:gs pos="0">
                <a:srgbClr val="FFE497"/>
              </a:gs>
              <a:gs pos="100000">
                <a:srgbClr val="FFF5DF"/>
              </a:gs>
            </a:gsLst>
            <a:lin ang="5400012" scaled="0"/>
          </a:gradFill>
          <a:ln>
            <a:noFill/>
          </a:ln>
        </p:spPr>
        <p:txBody>
          <a:bodyPr spcFirstLastPara="1" wrap="square" lIns="90000" tIns="46800" rIns="90000" bIns="46800" anchor="ctr" anchorCtr="0">
            <a:noAutofit/>
          </a:bodyPr>
          <a:lstStyle/>
          <a:p>
            <a:pPr marL="0" lvl="0" indent="0" algn="ctr" rtl="0">
              <a:lnSpc>
                <a:spcPct val="150000"/>
              </a:lnSpc>
              <a:spcBef>
                <a:spcPts val="0"/>
              </a:spcBef>
              <a:spcAft>
                <a:spcPts val="0"/>
              </a:spcAft>
              <a:buSzPts val="2800"/>
              <a:buNone/>
            </a:pPr>
            <a:r>
              <a:rPr lang="it-IT" sz="2800" b="1" i="0" u="none" dirty="0">
                <a:solidFill>
                  <a:srgbClr val="FF5050"/>
                </a:solidFill>
                <a:latin typeface="Montserrat"/>
                <a:ea typeface="Montserrat"/>
                <a:cs typeface="Montserrat"/>
                <a:sym typeface="Montserrat"/>
              </a:rPr>
              <a:t>IL PEDAGOGISTA E LA FAMIGLIA</a:t>
            </a:r>
            <a:endParaRPr dirty="0"/>
          </a:p>
        </p:txBody>
      </p:sp>
      <p:sp>
        <p:nvSpPr>
          <p:cNvPr id="2" name="CasellaDiTesto 1">
            <a:extLst>
              <a:ext uri="{FF2B5EF4-FFF2-40B4-BE49-F238E27FC236}">
                <a16:creationId xmlns:a16="http://schemas.microsoft.com/office/drawing/2014/main" id="{DFE6F6E7-1E85-D96C-0280-8067513F922C}"/>
              </a:ext>
            </a:extLst>
          </p:cNvPr>
          <p:cNvSpPr txBox="1"/>
          <p:nvPr/>
        </p:nvSpPr>
        <p:spPr>
          <a:xfrm>
            <a:off x="315621" y="1635933"/>
            <a:ext cx="5387007" cy="3548920"/>
          </a:xfrm>
          <a:prstGeom prst="rect">
            <a:avLst/>
          </a:prstGeom>
          <a:noFill/>
        </p:spPr>
        <p:txBody>
          <a:bodyPr wrap="square" rtlCol="0">
            <a:spAutoFit/>
          </a:bodyPr>
          <a:lstStyle/>
          <a:p>
            <a:pPr algn="ctr"/>
            <a:r>
              <a:rPr lang="en-US" sz="2800" b="1" dirty="0">
                <a:latin typeface="Montserrat" panose="00000500000000000000" pitchFamily="2" charset="0"/>
              </a:rPr>
              <a:t>ADHD</a:t>
            </a:r>
          </a:p>
          <a:p>
            <a:pPr algn="just"/>
            <a:endParaRPr lang="en-US" sz="2000" b="1" dirty="0">
              <a:latin typeface="Montserrat" panose="00000500000000000000" pitchFamily="2" charset="0"/>
            </a:endParaRPr>
          </a:p>
          <a:p>
            <a:pPr marL="342900" indent="-342900" algn="just">
              <a:lnSpc>
                <a:spcPct val="150000"/>
              </a:lnSpc>
              <a:buFont typeface="Arial" panose="020B0604020202020204" pitchFamily="34" charset="0"/>
              <a:buChar char="•"/>
            </a:pPr>
            <a:r>
              <a:rPr lang="en-US" sz="2000" b="1" dirty="0" err="1">
                <a:latin typeface="Montserrat" panose="00000500000000000000" pitchFamily="2" charset="0"/>
              </a:rPr>
              <a:t>Fornire</a:t>
            </a:r>
            <a:r>
              <a:rPr lang="en-US" sz="2000" dirty="0">
                <a:latin typeface="Montserrat" panose="00000500000000000000" pitchFamily="2" charset="0"/>
              </a:rPr>
              <a:t> </a:t>
            </a:r>
            <a:r>
              <a:rPr lang="en-US" sz="2000" dirty="0" err="1">
                <a:latin typeface="Montserrat" panose="00000500000000000000" pitchFamily="2" charset="0"/>
              </a:rPr>
              <a:t>istruzioni</a:t>
            </a:r>
            <a:r>
              <a:rPr lang="en-US" sz="2000" dirty="0">
                <a:latin typeface="Montserrat" panose="00000500000000000000" pitchFamily="2" charset="0"/>
              </a:rPr>
              <a:t> </a:t>
            </a:r>
            <a:r>
              <a:rPr lang="en-US" sz="2000" dirty="0" err="1">
                <a:latin typeface="Montserrat" panose="00000500000000000000" pitchFamily="2" charset="0"/>
              </a:rPr>
              <a:t>chiare</a:t>
            </a:r>
            <a:r>
              <a:rPr lang="en-US" sz="2000" dirty="0">
                <a:latin typeface="Montserrat" panose="00000500000000000000" pitchFamily="2" charset="0"/>
              </a:rPr>
              <a:t> e concise</a:t>
            </a:r>
          </a:p>
          <a:p>
            <a:pPr marL="342900" indent="-342900" algn="just">
              <a:lnSpc>
                <a:spcPct val="150000"/>
              </a:lnSpc>
              <a:buFont typeface="Arial" panose="020B0604020202020204" pitchFamily="34" charset="0"/>
              <a:buChar char="•"/>
            </a:pPr>
            <a:r>
              <a:rPr lang="en-US" sz="2000" b="1" dirty="0" err="1">
                <a:latin typeface="Montserrat" panose="00000500000000000000" pitchFamily="2" charset="0"/>
              </a:rPr>
              <a:t>Offrire</a:t>
            </a:r>
            <a:r>
              <a:rPr lang="en-US" sz="2000" dirty="0">
                <a:latin typeface="Montserrat" panose="00000500000000000000" pitchFamily="2" charset="0"/>
              </a:rPr>
              <a:t> </a:t>
            </a:r>
            <a:r>
              <a:rPr lang="en-US" sz="2000" dirty="0" err="1">
                <a:latin typeface="Montserrat" panose="00000500000000000000" pitchFamily="2" charset="0"/>
              </a:rPr>
              <a:t>frequenti</a:t>
            </a:r>
            <a:r>
              <a:rPr lang="en-US" sz="2000" dirty="0">
                <a:latin typeface="Montserrat" panose="00000500000000000000" pitchFamily="2" charset="0"/>
              </a:rPr>
              <a:t> pause e </a:t>
            </a:r>
            <a:r>
              <a:rPr lang="en-US" sz="2000" dirty="0" err="1">
                <a:latin typeface="Montserrat" panose="00000500000000000000" pitchFamily="2" charset="0"/>
              </a:rPr>
              <a:t>opportunit</a:t>
            </a:r>
            <a:r>
              <a:rPr lang="en-US" sz="2000" dirty="0" err="1">
                <a:latin typeface="Montserrat" panose="00000500000000000000" pitchFamily="2" charset="0"/>
                <a:cs typeface="Times New Roman" panose="02020603050405020304" pitchFamily="18" charset="0"/>
              </a:rPr>
              <a:t>à</a:t>
            </a:r>
            <a:endParaRPr lang="en-US" sz="2000" dirty="0">
              <a:latin typeface="Montserrat" panose="00000500000000000000" pitchFamily="2" charset="0"/>
              <a:cs typeface="Times New Roman" panose="02020603050405020304" pitchFamily="18" charset="0"/>
            </a:endParaRPr>
          </a:p>
          <a:p>
            <a:pPr algn="just">
              <a:lnSpc>
                <a:spcPct val="150000"/>
              </a:lnSpc>
            </a:pPr>
            <a:r>
              <a:rPr lang="en-US" sz="2000" dirty="0">
                <a:latin typeface="Montserrat" panose="00000500000000000000" pitchFamily="2" charset="0"/>
                <a:cs typeface="Times New Roman" panose="02020603050405020304" pitchFamily="18" charset="0"/>
              </a:rPr>
              <a:t>     di </a:t>
            </a:r>
            <a:r>
              <a:rPr lang="en-US" sz="2000" dirty="0" err="1">
                <a:latin typeface="Montserrat" panose="00000500000000000000" pitchFamily="2" charset="0"/>
                <a:cs typeface="Times New Roman" panose="02020603050405020304" pitchFamily="18" charset="0"/>
              </a:rPr>
              <a:t>movimento</a:t>
            </a:r>
            <a:endParaRPr lang="en-US" sz="2000" dirty="0">
              <a:latin typeface="Montserrat" panose="00000500000000000000" pitchFamily="2" charset="0"/>
              <a:cs typeface="Times New Roman" panose="02020603050405020304" pitchFamily="18" charset="0"/>
            </a:endParaRPr>
          </a:p>
          <a:p>
            <a:pPr marL="342900" indent="-342900">
              <a:lnSpc>
                <a:spcPct val="150000"/>
              </a:lnSpc>
              <a:buFont typeface="Arial" panose="020B0604020202020204" pitchFamily="34" charset="0"/>
              <a:buChar char="•"/>
            </a:pPr>
            <a:r>
              <a:rPr lang="en-US" sz="2000" b="1" dirty="0" err="1">
                <a:latin typeface="Montserrat" panose="00000500000000000000" pitchFamily="2" charset="0"/>
                <a:cs typeface="Times New Roman" panose="02020603050405020304" pitchFamily="18" charset="0"/>
              </a:rPr>
              <a:t>Utilizzare</a:t>
            </a:r>
            <a:r>
              <a:rPr lang="en-US" sz="2000" dirty="0">
                <a:latin typeface="Montserrat" panose="00000500000000000000" pitchFamily="2" charset="0"/>
                <a:cs typeface="Times New Roman" panose="02020603050405020304" pitchFamily="18" charset="0"/>
              </a:rPr>
              <a:t> </a:t>
            </a:r>
            <a:r>
              <a:rPr lang="en-US" sz="2000" dirty="0" err="1">
                <a:latin typeface="Montserrat" panose="00000500000000000000" pitchFamily="2" charset="0"/>
                <a:cs typeface="Times New Roman" panose="02020603050405020304" pitchFamily="18" charset="0"/>
              </a:rPr>
              <a:t>strumenti</a:t>
            </a:r>
            <a:r>
              <a:rPr lang="en-US" sz="2000" dirty="0">
                <a:latin typeface="Montserrat" panose="00000500000000000000" pitchFamily="2" charset="0"/>
                <a:cs typeface="Times New Roman" panose="02020603050405020304" pitchFamily="18" charset="0"/>
              </a:rPr>
              <a:t> di </a:t>
            </a:r>
            <a:r>
              <a:rPr lang="en-US" sz="2000" dirty="0" err="1">
                <a:latin typeface="Montserrat" panose="00000500000000000000" pitchFamily="2" charset="0"/>
                <a:cs typeface="Times New Roman" panose="02020603050405020304" pitchFamily="18" charset="0"/>
              </a:rPr>
              <a:t>supporto</a:t>
            </a:r>
            <a:r>
              <a:rPr lang="en-US" sz="2000" dirty="0">
                <a:latin typeface="Montserrat" panose="00000500000000000000" pitchFamily="2" charset="0"/>
                <a:cs typeface="Times New Roman" panose="02020603050405020304" pitchFamily="18" charset="0"/>
              </a:rPr>
              <a:t> </a:t>
            </a:r>
            <a:r>
              <a:rPr lang="en-US" sz="2000" dirty="0" err="1">
                <a:latin typeface="Montserrat" panose="00000500000000000000" pitchFamily="2" charset="0"/>
                <a:cs typeface="Times New Roman" panose="02020603050405020304" pitchFamily="18" charset="0"/>
              </a:rPr>
              <a:t>visivo</a:t>
            </a:r>
            <a:endParaRPr lang="en-US" sz="2000" dirty="0">
              <a:latin typeface="Montserrat" panose="00000500000000000000" pitchFamily="2" charset="0"/>
              <a:cs typeface="Times New Roman" panose="02020603050405020304" pitchFamily="18" charset="0"/>
            </a:endParaRPr>
          </a:p>
          <a:p>
            <a:pPr marL="342900" indent="-342900" algn="just">
              <a:lnSpc>
                <a:spcPct val="150000"/>
              </a:lnSpc>
              <a:buFont typeface="Arial" panose="020B0604020202020204" pitchFamily="34" charset="0"/>
              <a:buChar char="•"/>
            </a:pPr>
            <a:r>
              <a:rPr lang="en-US" sz="2000" b="1" dirty="0" err="1">
                <a:latin typeface="Montserrat" panose="00000500000000000000" pitchFamily="2" charset="0"/>
                <a:cs typeface="Times New Roman" panose="02020603050405020304" pitchFamily="18" charset="0"/>
              </a:rPr>
              <a:t>Promuovere</a:t>
            </a:r>
            <a:r>
              <a:rPr lang="en-US" sz="2000" dirty="0">
                <a:latin typeface="Montserrat" panose="00000500000000000000" pitchFamily="2" charset="0"/>
                <a:cs typeface="Times New Roman" panose="02020603050405020304" pitchFamily="18" charset="0"/>
              </a:rPr>
              <a:t> la </a:t>
            </a:r>
            <a:r>
              <a:rPr lang="en-US" sz="2000" dirty="0" err="1">
                <a:latin typeface="Montserrat" panose="00000500000000000000" pitchFamily="2" charset="0"/>
                <a:cs typeface="Times New Roman" panose="02020603050405020304" pitchFamily="18" charset="0"/>
              </a:rPr>
              <a:t>partecipazione</a:t>
            </a:r>
            <a:r>
              <a:rPr lang="en-US" sz="2000" dirty="0">
                <a:latin typeface="Montserrat" panose="00000500000000000000" pitchFamily="2" charset="0"/>
                <a:cs typeface="Times New Roman" panose="02020603050405020304" pitchFamily="18" charset="0"/>
              </a:rPr>
              <a:t> </a:t>
            </a:r>
            <a:r>
              <a:rPr lang="en-US" sz="2000" dirty="0" err="1">
                <a:latin typeface="Montserrat" panose="00000500000000000000" pitchFamily="2" charset="0"/>
                <a:cs typeface="Times New Roman" panose="02020603050405020304" pitchFamily="18" charset="0"/>
              </a:rPr>
              <a:t>attiva</a:t>
            </a:r>
            <a:endParaRPr lang="it-IT" sz="2000" dirty="0">
              <a:latin typeface="Montserrat" panose="00000500000000000000" pitchFamily="2" charset="0"/>
            </a:endParaRPr>
          </a:p>
        </p:txBody>
      </p:sp>
      <p:sp>
        <p:nvSpPr>
          <p:cNvPr id="3" name="CasellaDiTesto 2">
            <a:extLst>
              <a:ext uri="{FF2B5EF4-FFF2-40B4-BE49-F238E27FC236}">
                <a16:creationId xmlns:a16="http://schemas.microsoft.com/office/drawing/2014/main" id="{787A6158-2EBF-A3D9-BE4D-043D5474E054}"/>
              </a:ext>
            </a:extLst>
          </p:cNvPr>
          <p:cNvSpPr txBox="1"/>
          <p:nvPr/>
        </p:nvSpPr>
        <p:spPr>
          <a:xfrm>
            <a:off x="7843778" y="3669362"/>
            <a:ext cx="3916017" cy="2554357"/>
          </a:xfrm>
          <a:prstGeom prst="rect">
            <a:avLst/>
          </a:prstGeom>
          <a:noFill/>
        </p:spPr>
        <p:txBody>
          <a:bodyPr wrap="square" rtlCol="0">
            <a:spAutoFit/>
          </a:bodyPr>
          <a:lstStyle/>
          <a:p>
            <a:endParaRPr lang="it-IT" dirty="0"/>
          </a:p>
        </p:txBody>
      </p:sp>
      <p:sp>
        <p:nvSpPr>
          <p:cNvPr id="4" name="CasellaDiTesto 3">
            <a:extLst>
              <a:ext uri="{FF2B5EF4-FFF2-40B4-BE49-F238E27FC236}">
                <a16:creationId xmlns:a16="http://schemas.microsoft.com/office/drawing/2014/main" id="{2DD31218-659C-96C2-7B62-88662FD58C96}"/>
              </a:ext>
            </a:extLst>
          </p:cNvPr>
          <p:cNvSpPr txBox="1"/>
          <p:nvPr/>
        </p:nvSpPr>
        <p:spPr>
          <a:xfrm>
            <a:off x="6192695" y="1427157"/>
            <a:ext cx="5466326" cy="5878532"/>
          </a:xfrm>
          <a:prstGeom prst="rect">
            <a:avLst/>
          </a:prstGeom>
          <a:noFill/>
        </p:spPr>
        <p:txBody>
          <a:bodyPr wrap="square" rtlCol="0">
            <a:spAutoFit/>
          </a:bodyPr>
          <a:lstStyle/>
          <a:p>
            <a:pPr algn="ctr">
              <a:lnSpc>
                <a:spcPct val="150000"/>
              </a:lnSpc>
            </a:pPr>
            <a:r>
              <a:rPr lang="en-US" sz="2400" b="1" dirty="0">
                <a:latin typeface="Montserrat" panose="00000500000000000000" pitchFamily="2" charset="0"/>
              </a:rPr>
              <a:t>AUTISMO</a:t>
            </a:r>
          </a:p>
          <a:p>
            <a:pPr marL="342900" indent="-342900">
              <a:lnSpc>
                <a:spcPct val="150000"/>
              </a:lnSpc>
              <a:buFont typeface="Arial" panose="020B0604020202020204" pitchFamily="34" charset="0"/>
              <a:buChar char="•"/>
            </a:pPr>
            <a:r>
              <a:rPr lang="en-US" sz="2000" b="1" dirty="0" err="1">
                <a:latin typeface="Montserrat" panose="00000500000000000000" pitchFamily="2" charset="0"/>
              </a:rPr>
              <a:t>Usare</a:t>
            </a:r>
            <a:r>
              <a:rPr lang="en-US" sz="2000" b="1" dirty="0">
                <a:latin typeface="Montserrat" panose="00000500000000000000" pitchFamily="2" charset="0"/>
              </a:rPr>
              <a:t> le routine </a:t>
            </a:r>
            <a:r>
              <a:rPr lang="en-US" sz="2000" dirty="0">
                <a:latin typeface="Montserrat" panose="00000500000000000000" pitchFamily="2" charset="0"/>
              </a:rPr>
              <a:t>come </a:t>
            </a:r>
            <a:r>
              <a:rPr lang="en-US" sz="2000" dirty="0" err="1">
                <a:latin typeface="Montserrat" panose="00000500000000000000" pitchFamily="2" charset="0"/>
              </a:rPr>
              <a:t>pilastro</a:t>
            </a:r>
            <a:r>
              <a:rPr lang="en-US" sz="2000" dirty="0">
                <a:latin typeface="Montserrat" panose="00000500000000000000" pitchFamily="2" charset="0"/>
              </a:rPr>
              <a:t> </a:t>
            </a:r>
            <a:r>
              <a:rPr lang="en-US" sz="2000" dirty="0" err="1">
                <a:latin typeface="Montserrat" panose="00000500000000000000" pitchFamily="2" charset="0"/>
              </a:rPr>
              <a:t>della</a:t>
            </a:r>
            <a:r>
              <a:rPr lang="en-US" sz="2000" dirty="0">
                <a:latin typeface="Montserrat" panose="00000500000000000000" pitchFamily="2" charset="0"/>
              </a:rPr>
              <a:t> </a:t>
            </a:r>
            <a:r>
              <a:rPr lang="en-US" sz="2000" dirty="0" err="1">
                <a:latin typeface="Montserrat" panose="00000500000000000000" pitchFamily="2" charset="0"/>
              </a:rPr>
              <a:t>giornata</a:t>
            </a:r>
            <a:r>
              <a:rPr lang="en-US" sz="2000" dirty="0">
                <a:latin typeface="Montserrat" panose="00000500000000000000" pitchFamily="2" charset="0"/>
              </a:rPr>
              <a:t> e col </a:t>
            </a:r>
            <a:r>
              <a:rPr lang="en-US" sz="2000" dirty="0" err="1">
                <a:latin typeface="Montserrat" panose="00000500000000000000" pitchFamily="2" charset="0"/>
              </a:rPr>
              <a:t>diminuire</a:t>
            </a:r>
            <a:r>
              <a:rPr lang="en-US" sz="2000" dirty="0">
                <a:latin typeface="Montserrat" panose="00000500000000000000" pitchFamily="2" charset="0"/>
              </a:rPr>
              <a:t> </a:t>
            </a:r>
            <a:r>
              <a:rPr lang="en-US" sz="2000" dirty="0" err="1">
                <a:latin typeface="Montserrat" panose="00000500000000000000" pitchFamily="2" charset="0"/>
              </a:rPr>
              <a:t>delle</a:t>
            </a:r>
            <a:r>
              <a:rPr lang="en-US" sz="2000" dirty="0">
                <a:latin typeface="Montserrat" panose="00000500000000000000" pitchFamily="2" charset="0"/>
              </a:rPr>
              <a:t> </a:t>
            </a:r>
            <a:r>
              <a:rPr lang="en-US" sz="2000" dirty="0" err="1">
                <a:latin typeface="Montserrat" panose="00000500000000000000" pitchFamily="2" charset="0"/>
              </a:rPr>
              <a:t>ansie</a:t>
            </a:r>
            <a:r>
              <a:rPr lang="en-US" sz="2000" dirty="0">
                <a:latin typeface="Montserrat" panose="00000500000000000000" pitchFamily="2" charset="0"/>
              </a:rPr>
              <a:t>, </a:t>
            </a:r>
            <a:r>
              <a:rPr lang="en-US" sz="2000" dirty="0" err="1">
                <a:latin typeface="Montserrat" panose="00000500000000000000" pitchFamily="2" charset="0"/>
              </a:rPr>
              <a:t>introdurre</a:t>
            </a:r>
            <a:r>
              <a:rPr lang="en-US" sz="2000" dirty="0">
                <a:latin typeface="Montserrat" panose="00000500000000000000" pitchFamily="2" charset="0"/>
              </a:rPr>
              <a:t> </a:t>
            </a:r>
            <a:r>
              <a:rPr lang="en-US" sz="2000" dirty="0" err="1">
                <a:latin typeface="Montserrat" panose="00000500000000000000" pitchFamily="2" charset="0"/>
              </a:rPr>
              <a:t>cambiamenti</a:t>
            </a:r>
            <a:r>
              <a:rPr lang="en-US" sz="2000" dirty="0">
                <a:latin typeface="Montserrat" panose="00000500000000000000" pitchFamily="2" charset="0"/>
              </a:rPr>
              <a:t> (per </a:t>
            </a:r>
            <a:r>
              <a:rPr lang="en-US" sz="2000" dirty="0" err="1">
                <a:latin typeface="Montserrat" panose="00000500000000000000" pitchFamily="2" charset="0"/>
              </a:rPr>
              <a:t>abituarlo</a:t>
            </a:r>
            <a:r>
              <a:rPr lang="en-US" sz="2000" dirty="0">
                <a:latin typeface="Montserrat" panose="00000500000000000000" pitchFamily="2" charset="0"/>
              </a:rPr>
              <a:t> </a:t>
            </a:r>
            <a:r>
              <a:rPr lang="en-US" sz="2000" dirty="0" err="1">
                <a:latin typeface="Montserrat" panose="00000500000000000000" pitchFamily="2" charset="0"/>
              </a:rPr>
              <a:t>agli</a:t>
            </a:r>
            <a:r>
              <a:rPr lang="en-US" sz="2000" dirty="0">
                <a:latin typeface="Montserrat" panose="00000500000000000000" pitchFamily="2" charset="0"/>
              </a:rPr>
              <a:t> </a:t>
            </a:r>
            <a:r>
              <a:rPr lang="en-US" sz="2000" dirty="0" err="1">
                <a:latin typeface="Montserrat" panose="00000500000000000000" pitchFamily="2" charset="0"/>
              </a:rPr>
              <a:t>imprevisti</a:t>
            </a:r>
            <a:r>
              <a:rPr lang="en-US" sz="2000" dirty="0">
                <a:latin typeface="Montserrat" panose="00000500000000000000" pitchFamily="2" charset="0"/>
              </a:rPr>
              <a:t>)</a:t>
            </a:r>
          </a:p>
          <a:p>
            <a:pPr marL="342900" indent="-342900">
              <a:lnSpc>
                <a:spcPct val="150000"/>
              </a:lnSpc>
              <a:buFont typeface="Arial" panose="020B0604020202020204" pitchFamily="34" charset="0"/>
              <a:buChar char="•"/>
            </a:pPr>
            <a:r>
              <a:rPr lang="en-US" sz="2000" b="1" dirty="0">
                <a:latin typeface="Montserrat" panose="00000500000000000000" pitchFamily="2" charset="0"/>
              </a:rPr>
              <a:t>Dare </a:t>
            </a:r>
            <a:r>
              <a:rPr lang="en-US" sz="2000" b="1" dirty="0" err="1">
                <a:latin typeface="Montserrat" panose="00000500000000000000" pitchFamily="2" charset="0"/>
              </a:rPr>
              <a:t>indicazioni</a:t>
            </a:r>
            <a:r>
              <a:rPr lang="en-US" sz="2000" b="1" dirty="0">
                <a:latin typeface="Montserrat" panose="00000500000000000000" pitchFamily="2" charset="0"/>
              </a:rPr>
              <a:t> </a:t>
            </a:r>
            <a:r>
              <a:rPr lang="en-US" sz="2000" dirty="0">
                <a:latin typeface="Montserrat" panose="00000500000000000000" pitchFamily="2" charset="0"/>
              </a:rPr>
              <a:t>visive o </a:t>
            </a:r>
            <a:r>
              <a:rPr lang="en-US" sz="2000" dirty="0" err="1">
                <a:latin typeface="Montserrat" panose="00000500000000000000" pitchFamily="2" charset="0"/>
              </a:rPr>
              <a:t>verbali</a:t>
            </a:r>
            <a:r>
              <a:rPr lang="en-US" sz="2000" dirty="0">
                <a:latin typeface="Montserrat" panose="00000500000000000000" pitchFamily="2" charset="0"/>
              </a:rPr>
              <a:t> </a:t>
            </a:r>
            <a:r>
              <a:rPr lang="en-US" sz="2000" dirty="0" err="1">
                <a:latin typeface="Montserrat" panose="00000500000000000000" pitchFamily="2" charset="0"/>
              </a:rPr>
              <a:t>su</a:t>
            </a:r>
            <a:r>
              <a:rPr lang="en-US" sz="2000" dirty="0">
                <a:latin typeface="Montserrat" panose="00000500000000000000" pitchFamily="2" charset="0"/>
              </a:rPr>
              <a:t> </a:t>
            </a:r>
            <a:r>
              <a:rPr lang="en-US" sz="2000" dirty="0" err="1">
                <a:latin typeface="Montserrat" panose="00000500000000000000" pitchFamily="2" charset="0"/>
              </a:rPr>
              <a:t>ci</a:t>
            </a:r>
            <a:r>
              <a:rPr lang="en-US" sz="2000" dirty="0" err="1">
                <a:latin typeface="Montserrat" panose="00000500000000000000" pitchFamily="2" charset="0"/>
                <a:cs typeface="Times New Roman" panose="02020603050405020304" pitchFamily="18" charset="0"/>
              </a:rPr>
              <a:t>ò</a:t>
            </a:r>
            <a:endParaRPr lang="en-US" sz="2000" dirty="0">
              <a:latin typeface="Montserrat" panose="00000500000000000000" pitchFamily="2" charset="0"/>
            </a:endParaRPr>
          </a:p>
          <a:p>
            <a:pPr>
              <a:lnSpc>
                <a:spcPct val="150000"/>
              </a:lnSpc>
            </a:pPr>
            <a:r>
              <a:rPr lang="en-US" sz="2000" dirty="0">
                <a:latin typeface="Montserrat" panose="00000500000000000000" pitchFamily="2" charset="0"/>
              </a:rPr>
              <a:t>     </a:t>
            </a:r>
            <a:r>
              <a:rPr lang="en-US" sz="2000" dirty="0" err="1">
                <a:latin typeface="Montserrat" panose="00000500000000000000" pitchFamily="2" charset="0"/>
              </a:rPr>
              <a:t>che</a:t>
            </a:r>
            <a:r>
              <a:rPr lang="en-US" sz="2000" dirty="0">
                <a:latin typeface="Montserrat" panose="00000500000000000000" pitchFamily="2" charset="0"/>
              </a:rPr>
              <a:t> </a:t>
            </a:r>
            <a:r>
              <a:rPr lang="en-US" sz="2000" dirty="0" err="1">
                <a:latin typeface="Montserrat" panose="00000500000000000000" pitchFamily="2" charset="0"/>
              </a:rPr>
              <a:t>sta</a:t>
            </a:r>
            <a:r>
              <a:rPr lang="en-US" sz="2000" dirty="0">
                <a:latin typeface="Montserrat" panose="00000500000000000000" pitchFamily="2" charset="0"/>
              </a:rPr>
              <a:t> per </a:t>
            </a:r>
            <a:r>
              <a:rPr lang="en-US" sz="2000" dirty="0" err="1">
                <a:latin typeface="Montserrat" panose="00000500000000000000" pitchFamily="2" charset="0"/>
              </a:rPr>
              <a:t>accadere</a:t>
            </a:r>
            <a:r>
              <a:rPr lang="en-US" sz="2000" dirty="0">
                <a:latin typeface="Montserrat" panose="00000500000000000000" pitchFamily="2" charset="0"/>
              </a:rPr>
              <a:t> (</a:t>
            </a:r>
            <a:r>
              <a:rPr lang="en-US" sz="2000" dirty="0" err="1">
                <a:latin typeface="Montserrat" panose="00000500000000000000" pitchFamily="2" charset="0"/>
              </a:rPr>
              <a:t>anticipazione</a:t>
            </a:r>
            <a:r>
              <a:rPr lang="en-US" sz="2000" dirty="0">
                <a:latin typeface="Montserrat" panose="00000500000000000000" pitchFamily="2" charset="0"/>
              </a:rPr>
              <a:t>)</a:t>
            </a:r>
          </a:p>
          <a:p>
            <a:pPr marL="342900" indent="-342900">
              <a:lnSpc>
                <a:spcPct val="150000"/>
              </a:lnSpc>
              <a:buFont typeface="Arial" panose="020B0604020202020204" pitchFamily="34" charset="0"/>
              <a:buChar char="•"/>
            </a:pPr>
            <a:r>
              <a:rPr lang="en-US" sz="2000" b="1" dirty="0" err="1">
                <a:latin typeface="Montserrat" panose="00000500000000000000" pitchFamily="2" charset="0"/>
              </a:rPr>
              <a:t>Usare</a:t>
            </a:r>
            <a:r>
              <a:rPr lang="en-US" sz="2000" b="1" dirty="0">
                <a:latin typeface="Montserrat" panose="00000500000000000000" pitchFamily="2" charset="0"/>
              </a:rPr>
              <a:t> </a:t>
            </a:r>
            <a:r>
              <a:rPr lang="en-US" sz="2000" b="1" dirty="0" err="1">
                <a:latin typeface="Montserrat" panose="00000500000000000000" pitchFamily="2" charset="0"/>
              </a:rPr>
              <a:t>immagini</a:t>
            </a:r>
            <a:r>
              <a:rPr lang="en-US" sz="2000" b="1" dirty="0">
                <a:latin typeface="Montserrat" panose="00000500000000000000" pitchFamily="2" charset="0"/>
              </a:rPr>
              <a:t> </a:t>
            </a:r>
            <a:r>
              <a:rPr lang="en-US" sz="2000" dirty="0">
                <a:latin typeface="Montserrat" panose="00000500000000000000" pitchFamily="2" charset="0"/>
              </a:rPr>
              <a:t>e </a:t>
            </a:r>
            <a:r>
              <a:rPr lang="en-US" sz="2000" dirty="0" err="1">
                <a:latin typeface="Montserrat" panose="00000500000000000000" pitchFamily="2" charset="0"/>
              </a:rPr>
              <a:t>storie</a:t>
            </a:r>
            <a:r>
              <a:rPr lang="en-US" sz="2000" dirty="0">
                <a:latin typeface="Montserrat" panose="00000500000000000000" pitchFamily="2" charset="0"/>
              </a:rPr>
              <a:t> </a:t>
            </a:r>
            <a:r>
              <a:rPr lang="en-US" sz="2000" dirty="0" err="1">
                <a:latin typeface="Montserrat" panose="00000500000000000000" pitchFamily="2" charset="0"/>
              </a:rPr>
              <a:t>sociali</a:t>
            </a:r>
            <a:r>
              <a:rPr lang="en-US" sz="2000" dirty="0">
                <a:latin typeface="Montserrat" panose="00000500000000000000" pitchFamily="2" charset="0"/>
              </a:rPr>
              <a:t> per </a:t>
            </a:r>
            <a:r>
              <a:rPr lang="en-US" sz="2000" dirty="0" err="1">
                <a:latin typeface="Montserrat" panose="00000500000000000000" pitchFamily="2" charset="0"/>
              </a:rPr>
              <a:t>prepararlo</a:t>
            </a:r>
            <a:r>
              <a:rPr lang="en-US" sz="2000" dirty="0">
                <a:latin typeface="Montserrat" panose="00000500000000000000" pitchFamily="2" charset="0"/>
              </a:rPr>
              <a:t> a </a:t>
            </a:r>
            <a:r>
              <a:rPr lang="en-US" sz="2000" dirty="0" err="1">
                <a:latin typeface="Montserrat" panose="00000500000000000000" pitchFamily="2" charset="0"/>
              </a:rPr>
              <a:t>qualcosa</a:t>
            </a:r>
            <a:r>
              <a:rPr lang="en-US" sz="2000" dirty="0">
                <a:latin typeface="Montserrat" panose="00000500000000000000" pitchFamily="2" charset="0"/>
              </a:rPr>
              <a:t> di nuovo</a:t>
            </a:r>
          </a:p>
          <a:p>
            <a:pPr marL="342900" indent="-342900">
              <a:lnSpc>
                <a:spcPct val="150000"/>
              </a:lnSpc>
              <a:buFont typeface="Arial" panose="020B0604020202020204" pitchFamily="34" charset="0"/>
              <a:buChar char="•"/>
            </a:pPr>
            <a:r>
              <a:rPr lang="en-US" sz="2000" b="1" dirty="0" err="1">
                <a:latin typeface="Montserrat" panose="00000500000000000000" pitchFamily="2" charset="0"/>
              </a:rPr>
              <a:t>Stabilire</a:t>
            </a:r>
            <a:r>
              <a:rPr lang="en-US" sz="2000" b="1" dirty="0">
                <a:latin typeface="Montserrat" panose="00000500000000000000" pitchFamily="2" charset="0"/>
              </a:rPr>
              <a:t> </a:t>
            </a:r>
            <a:r>
              <a:rPr lang="en-US" sz="2000" b="1" dirty="0" err="1">
                <a:latin typeface="Montserrat" panose="00000500000000000000" pitchFamily="2" charset="0"/>
              </a:rPr>
              <a:t>obiettivi</a:t>
            </a:r>
            <a:r>
              <a:rPr lang="en-US" sz="2000" b="1" dirty="0">
                <a:latin typeface="Montserrat" panose="00000500000000000000" pitchFamily="2" charset="0"/>
              </a:rPr>
              <a:t> </a:t>
            </a:r>
            <a:r>
              <a:rPr lang="en-US" sz="2000" dirty="0">
                <a:latin typeface="Montserrat" panose="00000500000000000000" pitchFamily="2" charset="0"/>
              </a:rPr>
              <a:t>a breve e a </a:t>
            </a:r>
          </a:p>
          <a:p>
            <a:pPr>
              <a:lnSpc>
                <a:spcPct val="150000"/>
              </a:lnSpc>
            </a:pPr>
            <a:r>
              <a:rPr lang="en-US" sz="2000" dirty="0">
                <a:latin typeface="Montserrat" panose="00000500000000000000" pitchFamily="2" charset="0"/>
              </a:rPr>
              <a:t>     </a:t>
            </a:r>
            <a:r>
              <a:rPr lang="en-US" sz="2000" dirty="0" err="1">
                <a:latin typeface="Montserrat" panose="00000500000000000000" pitchFamily="2" charset="0"/>
              </a:rPr>
              <a:t>lungo</a:t>
            </a:r>
            <a:r>
              <a:rPr lang="en-US" sz="2000" dirty="0">
                <a:latin typeface="Montserrat" panose="00000500000000000000" pitchFamily="2" charset="0"/>
              </a:rPr>
              <a:t> </a:t>
            </a:r>
            <a:r>
              <a:rPr lang="en-US" sz="2000" dirty="0" err="1">
                <a:latin typeface="Montserrat" panose="00000500000000000000" pitchFamily="2" charset="0"/>
              </a:rPr>
              <a:t>termine</a:t>
            </a:r>
            <a:endParaRPr lang="en-US" sz="2000" dirty="0">
              <a:latin typeface="Montserrat" panose="00000500000000000000" pitchFamily="2" charset="0"/>
            </a:endParaRPr>
          </a:p>
          <a:p>
            <a:pPr marL="342900" indent="-342900">
              <a:buFont typeface="Arial" panose="020B0604020202020204" pitchFamily="34" charset="0"/>
              <a:buChar char="•"/>
            </a:pPr>
            <a:endParaRPr lang="en-US" sz="2000" dirty="0">
              <a:latin typeface="Montserrat" panose="00000500000000000000" pitchFamily="2" charset="0"/>
            </a:endParaRPr>
          </a:p>
          <a:p>
            <a:pPr marL="342900" indent="-342900">
              <a:buFont typeface="Arial" panose="020B0604020202020204" pitchFamily="34" charset="0"/>
              <a:buChar char="•"/>
            </a:pPr>
            <a:endParaRPr lang="en-US" sz="2000" dirty="0">
              <a:latin typeface="Montserrat" panose="00000500000000000000" pitchFamily="2" charset="0"/>
            </a:endParaRPr>
          </a:p>
        </p:txBody>
      </p:sp>
    </p:spTree>
    <p:extLst>
      <p:ext uri="{BB962C8B-B14F-4D97-AF65-F5344CB8AC3E}">
        <p14:creationId xmlns:p14="http://schemas.microsoft.com/office/powerpoint/2010/main" val="19124883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36"/>
        <p:cNvGrpSpPr/>
        <p:nvPr/>
      </p:nvGrpSpPr>
      <p:grpSpPr>
        <a:xfrm>
          <a:off x="0" y="0"/>
          <a:ext cx="0" cy="0"/>
          <a:chOff x="0" y="0"/>
          <a:chExt cx="0" cy="0"/>
        </a:xfrm>
      </p:grpSpPr>
      <p:sp>
        <p:nvSpPr>
          <p:cNvPr id="737" name="Google Shape;737;p70"/>
          <p:cNvSpPr txBox="1">
            <a:spLocks noGrp="1"/>
          </p:cNvSpPr>
          <p:nvPr>
            <p:ph type="body" idx="1"/>
          </p:nvPr>
        </p:nvSpPr>
        <p:spPr>
          <a:xfrm>
            <a:off x="609447" y="1600200"/>
            <a:ext cx="10948800" cy="4983300"/>
          </a:xfrm>
          <a:prstGeom prst="rect">
            <a:avLst/>
          </a:prstGeom>
          <a:noFill/>
          <a:ln>
            <a:noFill/>
          </a:ln>
        </p:spPr>
        <p:txBody>
          <a:bodyPr spcFirstLastPara="1" wrap="square" lIns="90000" tIns="46800" rIns="90000" bIns="46800" anchor="t" anchorCtr="0">
            <a:noAutofit/>
          </a:bodyPr>
          <a:lstStyle/>
          <a:p>
            <a:pPr marL="514350" marR="0" lvl="0" indent="-514350" algn="l" rtl="0">
              <a:lnSpc>
                <a:spcPct val="100000"/>
              </a:lnSpc>
              <a:spcBef>
                <a:spcPts val="0"/>
              </a:spcBef>
              <a:spcAft>
                <a:spcPts val="0"/>
              </a:spcAft>
              <a:buClr>
                <a:srgbClr val="000000"/>
              </a:buClr>
              <a:buSzPts val="2400"/>
              <a:buFont typeface="Times New Roman"/>
              <a:buAutoNum type="arabicPeriod" startAt="2"/>
            </a:pPr>
            <a:r>
              <a:rPr lang="it-IT" sz="2400" b="0" i="0" u="none" dirty="0">
                <a:solidFill>
                  <a:srgbClr val="000000"/>
                </a:solidFill>
                <a:latin typeface="Montserrat"/>
                <a:ea typeface="Montserrat"/>
                <a:cs typeface="Montserrat"/>
                <a:sym typeface="Montserrat"/>
              </a:rPr>
              <a:t>AIUTARE NELLE FACCENDE DOMESTICHE:</a:t>
            </a:r>
            <a:endParaRPr dirty="0"/>
          </a:p>
          <a:p>
            <a:pPr marL="514350" marR="0" lvl="0" indent="-514350" algn="l" rtl="0">
              <a:lnSpc>
                <a:spcPct val="100000"/>
              </a:lnSpc>
              <a:spcBef>
                <a:spcPts val="800"/>
              </a:spcBef>
              <a:spcAft>
                <a:spcPts val="0"/>
              </a:spcAft>
              <a:buClr>
                <a:srgbClr val="000000"/>
              </a:buClr>
              <a:buSzPts val="2400"/>
              <a:buFont typeface="Times New Roman"/>
              <a:buNone/>
            </a:pPr>
            <a:endParaRPr sz="2400" b="0" i="0" u="none" dirty="0">
              <a:solidFill>
                <a:srgbClr val="000000"/>
              </a:solidFill>
              <a:latin typeface="Montserrat"/>
              <a:ea typeface="Montserrat"/>
              <a:cs typeface="Montserrat"/>
              <a:sym typeface="Montserrat"/>
            </a:endParaRPr>
          </a:p>
          <a:p>
            <a:pPr marL="514350" marR="0" lvl="0" indent="-514350" algn="l" rtl="0">
              <a:lnSpc>
                <a:spcPct val="150000"/>
              </a:lnSpc>
              <a:spcBef>
                <a:spcPts val="800"/>
              </a:spcBef>
              <a:spcAft>
                <a:spcPts val="0"/>
              </a:spcAft>
              <a:buClr>
                <a:srgbClr val="000000"/>
              </a:buClr>
              <a:buSzPts val="2000"/>
              <a:buFont typeface="Times New Roman"/>
              <a:buNone/>
            </a:pPr>
            <a:r>
              <a:rPr lang="it-IT" sz="2000" b="0" i="0" u="none" dirty="0">
                <a:solidFill>
                  <a:srgbClr val="000000"/>
                </a:solidFill>
                <a:latin typeface="Montserrat"/>
                <a:ea typeface="Montserrat"/>
                <a:cs typeface="Montserrat"/>
                <a:sym typeface="Montserrat"/>
              </a:rPr>
              <a:t>Assegnare ai bambini piccoli compiti da fare ogni giorno, che siano commisurati alle loro capacità.</a:t>
            </a:r>
            <a:r>
              <a:rPr lang="it-IT" sz="2800" b="0" i="0" u="none" dirty="0">
                <a:solidFill>
                  <a:srgbClr val="000000"/>
                </a:solidFill>
                <a:latin typeface="Montserrat"/>
                <a:ea typeface="Montserrat"/>
                <a:cs typeface="Montserrat"/>
                <a:sym typeface="Montserrat"/>
              </a:rPr>
              <a:t> </a:t>
            </a:r>
            <a:endParaRPr dirty="0"/>
          </a:p>
          <a:p>
            <a:pPr marL="514350" marR="0" lvl="0" indent="-514350" algn="l" rtl="0">
              <a:lnSpc>
                <a:spcPct val="150000"/>
              </a:lnSpc>
              <a:spcBef>
                <a:spcPts val="800"/>
              </a:spcBef>
              <a:spcAft>
                <a:spcPts val="0"/>
              </a:spcAft>
              <a:buClr>
                <a:srgbClr val="000000"/>
              </a:buClr>
              <a:buSzPts val="2800"/>
              <a:buFont typeface="Times New Roman"/>
              <a:buNone/>
            </a:pPr>
            <a:endParaRPr sz="2800" b="0" i="0" u="none" dirty="0">
              <a:solidFill>
                <a:srgbClr val="000000"/>
              </a:solidFill>
              <a:latin typeface="Arial"/>
              <a:ea typeface="Arial"/>
              <a:cs typeface="Arial"/>
              <a:sym typeface="Arial"/>
            </a:endParaRPr>
          </a:p>
          <a:p>
            <a:pPr marL="342900" marR="0" lvl="0" indent="-342900" algn="l" rtl="0">
              <a:spcBef>
                <a:spcPts val="800"/>
              </a:spcBef>
              <a:spcAft>
                <a:spcPts val="0"/>
              </a:spcAft>
              <a:buNone/>
            </a:pPr>
            <a:endParaRPr sz="2800" b="0" i="0" u="none" dirty="0">
              <a:solidFill>
                <a:srgbClr val="000000"/>
              </a:solidFill>
              <a:latin typeface="Arial"/>
              <a:ea typeface="Arial"/>
              <a:cs typeface="Arial"/>
              <a:sym typeface="Arial"/>
            </a:endParaRPr>
          </a:p>
        </p:txBody>
      </p:sp>
      <p:pic>
        <p:nvPicPr>
          <p:cNvPr id="738" name="Google Shape;738;p70"/>
          <p:cNvPicPr preferRelativeResize="0"/>
          <p:nvPr/>
        </p:nvPicPr>
        <p:blipFill rotWithShape="1">
          <a:blip r:embed="rId3">
            <a:alphaModFix/>
          </a:blip>
          <a:srcRect/>
          <a:stretch/>
        </p:blipFill>
        <p:spPr>
          <a:xfrm>
            <a:off x="4655502" y="4135437"/>
            <a:ext cx="2232024" cy="2232024"/>
          </a:xfrm>
          <a:prstGeom prst="rect">
            <a:avLst/>
          </a:prstGeom>
          <a:noFill/>
          <a:ln>
            <a:noFill/>
          </a:ln>
        </p:spPr>
      </p:pic>
      <p:sp>
        <p:nvSpPr>
          <p:cNvPr id="739" name="Google Shape;739;p70"/>
          <p:cNvSpPr txBox="1">
            <a:spLocks noGrp="1"/>
          </p:cNvSpPr>
          <p:nvPr>
            <p:ph type="title"/>
          </p:nvPr>
        </p:nvSpPr>
        <p:spPr>
          <a:xfrm>
            <a:off x="609447" y="274625"/>
            <a:ext cx="9757066" cy="1196366"/>
          </a:xfrm>
          <a:prstGeom prst="rect">
            <a:avLst/>
          </a:prstGeom>
          <a:gradFill>
            <a:gsLst>
              <a:gs pos="0">
                <a:srgbClr val="FFE497"/>
              </a:gs>
              <a:gs pos="100000">
                <a:srgbClr val="FFF5DF"/>
              </a:gs>
            </a:gsLst>
            <a:lin ang="5400012" scaled="0"/>
          </a:gradFill>
          <a:ln>
            <a:noFill/>
          </a:ln>
        </p:spPr>
        <p:txBody>
          <a:bodyPr spcFirstLastPara="1" wrap="square" lIns="90000" tIns="46800" rIns="90000" bIns="46800" anchor="ctr" anchorCtr="0">
            <a:noAutofit/>
          </a:bodyPr>
          <a:lstStyle/>
          <a:p>
            <a:pPr marL="0" lvl="0" indent="0" algn="ctr" rtl="0">
              <a:lnSpc>
                <a:spcPct val="150000"/>
              </a:lnSpc>
              <a:spcBef>
                <a:spcPts val="0"/>
              </a:spcBef>
              <a:spcAft>
                <a:spcPts val="0"/>
              </a:spcAft>
              <a:buSzPts val="2800"/>
              <a:buNone/>
            </a:pPr>
            <a:r>
              <a:rPr lang="it-IT" sz="2800" b="1" i="0" u="none" dirty="0">
                <a:solidFill>
                  <a:srgbClr val="FF5050"/>
                </a:solidFill>
                <a:latin typeface="Montserrat"/>
                <a:ea typeface="Montserrat"/>
                <a:cs typeface="Montserrat"/>
                <a:sym typeface="Montserrat"/>
              </a:rPr>
              <a:t>IL PEDAGOGISTA E LA FAMIGLIA</a:t>
            </a:r>
            <a:endParaRP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95">
          <a:extLst>
            <a:ext uri="{FF2B5EF4-FFF2-40B4-BE49-F238E27FC236}">
              <a16:creationId xmlns:a16="http://schemas.microsoft.com/office/drawing/2014/main" id="{D4E2F14B-C124-1D6A-C04E-F1776C5B0DB2}"/>
            </a:ext>
          </a:extLst>
        </p:cNvPr>
        <p:cNvGrpSpPr/>
        <p:nvPr/>
      </p:nvGrpSpPr>
      <p:grpSpPr>
        <a:xfrm>
          <a:off x="0" y="0"/>
          <a:ext cx="0" cy="0"/>
          <a:chOff x="0" y="0"/>
          <a:chExt cx="0" cy="0"/>
        </a:xfrm>
      </p:grpSpPr>
      <p:sp>
        <p:nvSpPr>
          <p:cNvPr id="696" name="Google Shape;696;p65">
            <a:extLst>
              <a:ext uri="{FF2B5EF4-FFF2-40B4-BE49-F238E27FC236}">
                <a16:creationId xmlns:a16="http://schemas.microsoft.com/office/drawing/2014/main" id="{4B7B32DE-ACF8-598A-E3FA-1E23CCC26CAC}"/>
              </a:ext>
            </a:extLst>
          </p:cNvPr>
          <p:cNvSpPr txBox="1">
            <a:spLocks noGrp="1"/>
          </p:cNvSpPr>
          <p:nvPr>
            <p:ph type="body" idx="1"/>
          </p:nvPr>
        </p:nvSpPr>
        <p:spPr>
          <a:xfrm>
            <a:off x="526925" y="1700225"/>
            <a:ext cx="10948800" cy="4601818"/>
          </a:xfrm>
          <a:prstGeom prst="rect">
            <a:avLst/>
          </a:prstGeom>
          <a:noFill/>
          <a:ln>
            <a:noFill/>
          </a:ln>
        </p:spPr>
        <p:txBody>
          <a:bodyPr spcFirstLastPara="1" wrap="square" lIns="90000" tIns="46800" rIns="90000" bIns="46800" anchor="t" anchorCtr="0">
            <a:noAutofit/>
          </a:bodyPr>
          <a:lstStyle/>
          <a:p>
            <a:pPr algn="ctr"/>
            <a:r>
              <a:rPr lang="it-IT" sz="3600" b="1" dirty="0">
                <a:latin typeface="Montserrat" panose="00000500000000000000" pitchFamily="2" charset="0"/>
                <a:cs typeface="Times New Roman" panose="02020603050405020304" pitchFamily="18" charset="0"/>
              </a:rPr>
              <a:t>INDICE</a:t>
            </a:r>
          </a:p>
          <a:p>
            <a:pPr algn="ctr"/>
            <a:endParaRPr lang="it-IT" sz="3600" b="1" dirty="0">
              <a:latin typeface="Montserrat" panose="00000500000000000000" pitchFamily="2" charset="0"/>
              <a:cs typeface="Times New Roman" panose="02020603050405020304" pitchFamily="18" charset="0"/>
            </a:endParaRPr>
          </a:p>
          <a:p>
            <a:pPr marL="800100" indent="-571500">
              <a:lnSpc>
                <a:spcPct val="150000"/>
              </a:lnSpc>
              <a:buFont typeface="Arial" panose="020B0604020202020204" pitchFamily="34" charset="0"/>
              <a:buChar char="•"/>
            </a:pPr>
            <a:r>
              <a:rPr lang="it-IT" sz="2400" b="1" dirty="0">
                <a:latin typeface="Montserrat" panose="00000500000000000000" pitchFamily="2" charset="0"/>
                <a:cs typeface="Times New Roman" panose="02020603050405020304" pitchFamily="18" charset="0"/>
              </a:rPr>
              <a:t>Figura del Pedagogista</a:t>
            </a:r>
          </a:p>
          <a:p>
            <a:pPr marL="800100" indent="-571500">
              <a:lnSpc>
                <a:spcPct val="150000"/>
              </a:lnSpc>
              <a:buFont typeface="Arial" panose="020B0604020202020204" pitchFamily="34" charset="0"/>
              <a:buChar char="•"/>
            </a:pPr>
            <a:r>
              <a:rPr lang="it-IT" sz="2400" b="1" dirty="0">
                <a:latin typeface="Montserrat" panose="00000500000000000000" pitchFamily="2" charset="0"/>
                <a:cs typeface="Times New Roman" panose="02020603050405020304" pitchFamily="18" charset="0"/>
              </a:rPr>
              <a:t>Ruolo della famiglia</a:t>
            </a:r>
          </a:p>
          <a:p>
            <a:pPr marL="800100" indent="-571500">
              <a:lnSpc>
                <a:spcPct val="150000"/>
              </a:lnSpc>
              <a:buFont typeface="Arial" panose="020B0604020202020204" pitchFamily="34" charset="0"/>
              <a:buChar char="•"/>
            </a:pPr>
            <a:r>
              <a:rPr lang="it-IT" sz="2400" b="1" dirty="0">
                <a:latin typeface="Montserrat" panose="00000500000000000000" pitchFamily="2" charset="0"/>
                <a:cs typeface="Times New Roman" panose="02020603050405020304" pitchFamily="18" charset="0"/>
              </a:rPr>
              <a:t>Regole e stili educativi</a:t>
            </a:r>
          </a:p>
          <a:p>
            <a:pPr marL="800100" indent="-571500">
              <a:lnSpc>
                <a:spcPct val="150000"/>
              </a:lnSpc>
              <a:buFont typeface="Arial" panose="020B0604020202020204" pitchFamily="34" charset="0"/>
              <a:buChar char="•"/>
            </a:pPr>
            <a:r>
              <a:rPr lang="it-IT" sz="2400" b="1" dirty="0">
                <a:latin typeface="Montserrat" panose="00000500000000000000" pitchFamily="2" charset="0"/>
                <a:cs typeface="Times New Roman" panose="02020603050405020304" pitchFamily="18" charset="0"/>
              </a:rPr>
              <a:t>Comportamenti problema</a:t>
            </a:r>
          </a:p>
          <a:p>
            <a:pPr marL="800100" indent="-571500">
              <a:lnSpc>
                <a:spcPct val="150000"/>
              </a:lnSpc>
              <a:buFont typeface="Arial" panose="020B0604020202020204" pitchFamily="34" charset="0"/>
              <a:buChar char="•"/>
            </a:pPr>
            <a:r>
              <a:rPr lang="it-IT" sz="2400" b="1" dirty="0">
                <a:latin typeface="Montserrat" panose="00000500000000000000" pitchFamily="2" charset="0"/>
                <a:cs typeface="Times New Roman" panose="02020603050405020304" pitchFamily="18" charset="0"/>
              </a:rPr>
              <a:t>Parent Training</a:t>
            </a:r>
          </a:p>
          <a:p>
            <a:pPr algn="ctr">
              <a:lnSpc>
                <a:spcPct val="150000"/>
              </a:lnSpc>
            </a:pPr>
            <a:endParaRPr lang="it-IT" b="1" dirty="0">
              <a:latin typeface="Montserrat" panose="00000500000000000000" pitchFamily="2" charset="0"/>
              <a:cs typeface="Times New Roman" panose="02020603050405020304" pitchFamily="18" charset="0"/>
            </a:endParaRPr>
          </a:p>
          <a:p>
            <a:pPr algn="ctr">
              <a:lnSpc>
                <a:spcPct val="150000"/>
              </a:lnSpc>
            </a:pPr>
            <a:endParaRPr lang="it-IT" b="1" dirty="0">
              <a:latin typeface="Montserrat" panose="00000500000000000000" pitchFamily="2" charset="0"/>
              <a:cs typeface="Times New Roman" panose="02020603050405020304" pitchFamily="18" charset="0"/>
            </a:endParaRPr>
          </a:p>
          <a:p>
            <a:pPr marL="342900" marR="0" lvl="0" indent="-342900" algn="ctr" rtl="0">
              <a:spcBef>
                <a:spcPts val="800"/>
              </a:spcBef>
              <a:spcAft>
                <a:spcPts val="0"/>
              </a:spcAft>
              <a:buNone/>
            </a:pPr>
            <a:endParaRPr sz="2800" b="0" i="0" u="none" dirty="0">
              <a:solidFill>
                <a:srgbClr val="000000"/>
              </a:solidFill>
              <a:latin typeface="Montserrat"/>
              <a:ea typeface="Montserrat"/>
              <a:cs typeface="Montserrat"/>
              <a:sym typeface="Montserrat"/>
            </a:endParaRPr>
          </a:p>
        </p:txBody>
      </p:sp>
      <p:sp>
        <p:nvSpPr>
          <p:cNvPr id="702" name="Google Shape;702;p65">
            <a:extLst>
              <a:ext uri="{FF2B5EF4-FFF2-40B4-BE49-F238E27FC236}">
                <a16:creationId xmlns:a16="http://schemas.microsoft.com/office/drawing/2014/main" id="{FDD6E06C-6543-96BA-B27A-21C245918603}"/>
              </a:ext>
            </a:extLst>
          </p:cNvPr>
          <p:cNvSpPr txBox="1">
            <a:spLocks noGrp="1"/>
          </p:cNvSpPr>
          <p:nvPr>
            <p:ph type="title"/>
          </p:nvPr>
        </p:nvSpPr>
        <p:spPr>
          <a:xfrm>
            <a:off x="626165" y="274625"/>
            <a:ext cx="9680713" cy="1425600"/>
          </a:xfrm>
          <a:prstGeom prst="rect">
            <a:avLst/>
          </a:prstGeom>
          <a:gradFill>
            <a:gsLst>
              <a:gs pos="0">
                <a:srgbClr val="FFE497"/>
              </a:gs>
              <a:gs pos="100000">
                <a:srgbClr val="FFF5DF"/>
              </a:gs>
            </a:gsLst>
            <a:lin ang="5400012" scaled="0"/>
          </a:gradFill>
          <a:ln>
            <a:noFill/>
          </a:ln>
        </p:spPr>
        <p:txBody>
          <a:bodyPr spcFirstLastPara="1" wrap="square" lIns="90000" tIns="46800" rIns="90000" bIns="46800" anchor="ctr" anchorCtr="0">
            <a:noAutofit/>
          </a:bodyPr>
          <a:lstStyle/>
          <a:p>
            <a:pPr marL="0" lvl="0" indent="0" algn="ctr" rtl="0">
              <a:lnSpc>
                <a:spcPct val="150000"/>
              </a:lnSpc>
              <a:spcBef>
                <a:spcPts val="0"/>
              </a:spcBef>
              <a:spcAft>
                <a:spcPts val="0"/>
              </a:spcAft>
              <a:buSzPts val="2800"/>
              <a:buNone/>
            </a:pPr>
            <a:r>
              <a:rPr lang="it-IT" sz="2800" b="1" i="0" u="none" dirty="0">
                <a:solidFill>
                  <a:srgbClr val="FF5050"/>
                </a:solidFill>
                <a:latin typeface="Montserrat" panose="00000500000000000000" pitchFamily="2" charset="0"/>
                <a:ea typeface="Montserrat"/>
                <a:cs typeface="Montserrat"/>
                <a:sym typeface="Montserrat"/>
              </a:rPr>
              <a:t>IL PEDAGOGISTA E LA FAMIGLIA</a:t>
            </a:r>
            <a:endParaRPr dirty="0">
              <a:latin typeface="Montserrat" panose="00000500000000000000" pitchFamily="2" charset="0"/>
            </a:endParaRPr>
          </a:p>
        </p:txBody>
      </p:sp>
      <p:pic>
        <p:nvPicPr>
          <p:cNvPr id="3" name="Immagine 2">
            <a:extLst>
              <a:ext uri="{FF2B5EF4-FFF2-40B4-BE49-F238E27FC236}">
                <a16:creationId xmlns:a16="http://schemas.microsoft.com/office/drawing/2014/main" id="{1B075018-43AC-16F3-32C0-1E78CEC2EB0B}"/>
              </a:ext>
            </a:extLst>
          </p:cNvPr>
          <p:cNvPicPr>
            <a:picLocks noChangeAspect="1"/>
          </p:cNvPicPr>
          <p:nvPr/>
        </p:nvPicPr>
        <p:blipFill>
          <a:blip r:embed="rId3"/>
          <a:stretch>
            <a:fillRect/>
          </a:stretch>
        </p:blipFill>
        <p:spPr>
          <a:xfrm>
            <a:off x="6778486" y="2850806"/>
            <a:ext cx="3058008" cy="3058008"/>
          </a:xfrm>
          <a:prstGeom prst="rect">
            <a:avLst/>
          </a:prstGeom>
        </p:spPr>
      </p:pic>
    </p:spTree>
    <p:extLst>
      <p:ext uri="{BB962C8B-B14F-4D97-AF65-F5344CB8AC3E}">
        <p14:creationId xmlns:p14="http://schemas.microsoft.com/office/powerpoint/2010/main" val="35949041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36">
          <a:extLst>
            <a:ext uri="{FF2B5EF4-FFF2-40B4-BE49-F238E27FC236}">
              <a16:creationId xmlns:a16="http://schemas.microsoft.com/office/drawing/2014/main" id="{6F421E12-1422-34B2-6706-7A0189D8A324}"/>
            </a:ext>
          </a:extLst>
        </p:cNvPr>
        <p:cNvGrpSpPr/>
        <p:nvPr/>
      </p:nvGrpSpPr>
      <p:grpSpPr>
        <a:xfrm>
          <a:off x="0" y="0"/>
          <a:ext cx="0" cy="0"/>
          <a:chOff x="0" y="0"/>
          <a:chExt cx="0" cy="0"/>
        </a:xfrm>
      </p:grpSpPr>
      <p:sp>
        <p:nvSpPr>
          <p:cNvPr id="737" name="Google Shape;737;p70">
            <a:extLst>
              <a:ext uri="{FF2B5EF4-FFF2-40B4-BE49-F238E27FC236}">
                <a16:creationId xmlns:a16="http://schemas.microsoft.com/office/drawing/2014/main" id="{19233CF1-CA30-B630-6B3C-C221EBBBF851}"/>
              </a:ext>
            </a:extLst>
          </p:cNvPr>
          <p:cNvSpPr txBox="1">
            <a:spLocks noGrp="1"/>
          </p:cNvSpPr>
          <p:nvPr>
            <p:ph type="body" idx="1"/>
          </p:nvPr>
        </p:nvSpPr>
        <p:spPr>
          <a:xfrm>
            <a:off x="609447" y="1043609"/>
            <a:ext cx="10948800" cy="5539891"/>
          </a:xfrm>
          <a:prstGeom prst="rect">
            <a:avLst/>
          </a:prstGeom>
          <a:noFill/>
          <a:ln>
            <a:noFill/>
          </a:ln>
        </p:spPr>
        <p:txBody>
          <a:bodyPr spcFirstLastPara="1" wrap="square" lIns="90000" tIns="46800" rIns="90000" bIns="46800" anchor="t" anchorCtr="0">
            <a:noAutofit/>
          </a:bodyPr>
          <a:lstStyle/>
          <a:p>
            <a:pPr marL="514350" marR="0" lvl="0" indent="-514350" algn="l" rtl="0">
              <a:lnSpc>
                <a:spcPct val="100000"/>
              </a:lnSpc>
              <a:spcBef>
                <a:spcPts val="0"/>
              </a:spcBef>
              <a:spcAft>
                <a:spcPts val="0"/>
              </a:spcAft>
              <a:buClr>
                <a:srgbClr val="000000"/>
              </a:buClr>
              <a:buSzPts val="2400"/>
              <a:buFont typeface="Times New Roman"/>
              <a:buAutoNum type="arabicPeriod" startAt="2"/>
            </a:pPr>
            <a:r>
              <a:rPr lang="it-IT" sz="2400" b="0" i="0" u="none" dirty="0">
                <a:solidFill>
                  <a:srgbClr val="000000"/>
                </a:solidFill>
                <a:latin typeface="Montserrat"/>
                <a:ea typeface="Montserrat"/>
                <a:cs typeface="Montserrat"/>
                <a:sym typeface="Montserrat"/>
              </a:rPr>
              <a:t>AIUTARE NELLE FACCENDE DOMESTICHE:</a:t>
            </a:r>
            <a:endParaRPr dirty="0"/>
          </a:p>
          <a:p>
            <a:pPr marL="514350" marR="0" lvl="0" indent="-514350" algn="l" rtl="0">
              <a:lnSpc>
                <a:spcPct val="100000"/>
              </a:lnSpc>
              <a:spcBef>
                <a:spcPts val="800"/>
              </a:spcBef>
              <a:spcAft>
                <a:spcPts val="0"/>
              </a:spcAft>
              <a:buClr>
                <a:srgbClr val="000000"/>
              </a:buClr>
              <a:buSzPts val="2400"/>
              <a:buFont typeface="Times New Roman"/>
              <a:buNone/>
            </a:pPr>
            <a:endParaRPr sz="2400" b="0" i="0" u="none" dirty="0">
              <a:solidFill>
                <a:srgbClr val="000000"/>
              </a:solidFill>
              <a:latin typeface="Montserrat"/>
              <a:ea typeface="Montserrat"/>
              <a:cs typeface="Montserrat"/>
              <a:sym typeface="Montserrat"/>
            </a:endParaRPr>
          </a:p>
          <a:p>
            <a:pPr marL="514350" marR="0" lvl="0" indent="-514350" algn="l" rtl="0">
              <a:lnSpc>
                <a:spcPct val="150000"/>
              </a:lnSpc>
              <a:spcBef>
                <a:spcPts val="800"/>
              </a:spcBef>
              <a:spcAft>
                <a:spcPts val="0"/>
              </a:spcAft>
              <a:buClr>
                <a:srgbClr val="000000"/>
              </a:buClr>
              <a:buSzPts val="2800"/>
              <a:buFont typeface="Times New Roman"/>
              <a:buNone/>
            </a:pPr>
            <a:endParaRPr sz="2800" b="0" i="0" u="none" dirty="0">
              <a:solidFill>
                <a:srgbClr val="000000"/>
              </a:solidFill>
              <a:latin typeface="Arial"/>
              <a:ea typeface="Arial"/>
              <a:cs typeface="Arial"/>
              <a:sym typeface="Arial"/>
            </a:endParaRPr>
          </a:p>
          <a:p>
            <a:pPr marL="342900" marR="0" lvl="0" indent="-342900" algn="l" rtl="0">
              <a:spcBef>
                <a:spcPts val="800"/>
              </a:spcBef>
              <a:spcAft>
                <a:spcPts val="0"/>
              </a:spcAft>
              <a:buNone/>
            </a:pPr>
            <a:endParaRPr sz="2800" b="0" i="0" u="none" dirty="0">
              <a:solidFill>
                <a:srgbClr val="000000"/>
              </a:solidFill>
              <a:latin typeface="Arial"/>
              <a:ea typeface="Arial"/>
              <a:cs typeface="Arial"/>
              <a:sym typeface="Arial"/>
            </a:endParaRPr>
          </a:p>
        </p:txBody>
      </p:sp>
      <p:sp>
        <p:nvSpPr>
          <p:cNvPr id="739" name="Google Shape;739;p70">
            <a:extLst>
              <a:ext uri="{FF2B5EF4-FFF2-40B4-BE49-F238E27FC236}">
                <a16:creationId xmlns:a16="http://schemas.microsoft.com/office/drawing/2014/main" id="{2E8AB67F-940E-AC4E-F4B7-34A1EE2F9E9B}"/>
              </a:ext>
            </a:extLst>
          </p:cNvPr>
          <p:cNvSpPr txBox="1">
            <a:spLocks noGrp="1"/>
          </p:cNvSpPr>
          <p:nvPr>
            <p:ph type="title"/>
          </p:nvPr>
        </p:nvSpPr>
        <p:spPr>
          <a:xfrm>
            <a:off x="609447" y="274624"/>
            <a:ext cx="9757066" cy="757645"/>
          </a:xfrm>
          <a:prstGeom prst="rect">
            <a:avLst/>
          </a:prstGeom>
          <a:gradFill>
            <a:gsLst>
              <a:gs pos="0">
                <a:srgbClr val="FFE497"/>
              </a:gs>
              <a:gs pos="100000">
                <a:srgbClr val="FFF5DF"/>
              </a:gs>
            </a:gsLst>
            <a:lin ang="5400012" scaled="0"/>
          </a:gradFill>
          <a:ln>
            <a:noFill/>
          </a:ln>
        </p:spPr>
        <p:txBody>
          <a:bodyPr spcFirstLastPara="1" wrap="square" lIns="90000" tIns="46800" rIns="90000" bIns="46800" anchor="ctr" anchorCtr="0">
            <a:noAutofit/>
          </a:bodyPr>
          <a:lstStyle/>
          <a:p>
            <a:pPr marL="0" lvl="0" indent="0" algn="ctr" rtl="0">
              <a:lnSpc>
                <a:spcPct val="150000"/>
              </a:lnSpc>
              <a:spcBef>
                <a:spcPts val="0"/>
              </a:spcBef>
              <a:spcAft>
                <a:spcPts val="0"/>
              </a:spcAft>
              <a:buSzPts val="2800"/>
              <a:buNone/>
            </a:pPr>
            <a:r>
              <a:rPr lang="it-IT" sz="2800" b="1" i="0" u="none" dirty="0">
                <a:solidFill>
                  <a:srgbClr val="FF5050"/>
                </a:solidFill>
                <a:latin typeface="Montserrat"/>
                <a:ea typeface="Montserrat"/>
                <a:cs typeface="Montserrat"/>
                <a:sym typeface="Montserrat"/>
              </a:rPr>
              <a:t>IL PEDAGOGISTA E LA FAMIGLIA</a:t>
            </a:r>
            <a:endParaRPr dirty="0"/>
          </a:p>
        </p:txBody>
      </p:sp>
      <p:sp>
        <p:nvSpPr>
          <p:cNvPr id="2" name="CasellaDiTesto 1">
            <a:extLst>
              <a:ext uri="{FF2B5EF4-FFF2-40B4-BE49-F238E27FC236}">
                <a16:creationId xmlns:a16="http://schemas.microsoft.com/office/drawing/2014/main" id="{517A93F7-5F55-F7B2-994E-52548179A584}"/>
              </a:ext>
            </a:extLst>
          </p:cNvPr>
          <p:cNvSpPr txBox="1"/>
          <p:nvPr/>
        </p:nvSpPr>
        <p:spPr>
          <a:xfrm>
            <a:off x="910492" y="1650788"/>
            <a:ext cx="5387007" cy="4524315"/>
          </a:xfrm>
          <a:prstGeom prst="rect">
            <a:avLst/>
          </a:prstGeom>
          <a:noFill/>
        </p:spPr>
        <p:txBody>
          <a:bodyPr wrap="square" rtlCol="0">
            <a:spAutoFit/>
          </a:bodyPr>
          <a:lstStyle/>
          <a:p>
            <a:pPr algn="ctr"/>
            <a:r>
              <a:rPr lang="en-US" sz="2800" b="1" dirty="0">
                <a:latin typeface="Montserrat" panose="00000500000000000000" pitchFamily="2" charset="0"/>
              </a:rPr>
              <a:t>ADHD</a:t>
            </a:r>
          </a:p>
          <a:p>
            <a:pPr marL="342900" indent="-342900" algn="just">
              <a:lnSpc>
                <a:spcPct val="150000"/>
              </a:lnSpc>
              <a:buFont typeface="Arial" panose="020B0604020202020204" pitchFamily="34" charset="0"/>
              <a:buChar char="•"/>
            </a:pPr>
            <a:r>
              <a:rPr lang="en-US" sz="2000" b="1" dirty="0" err="1">
                <a:latin typeface="Montserrat" panose="00000500000000000000" pitchFamily="2" charset="0"/>
              </a:rPr>
              <a:t>Organizzare</a:t>
            </a:r>
            <a:r>
              <a:rPr lang="en-US" sz="2000" dirty="0">
                <a:latin typeface="Montserrat" panose="00000500000000000000" pitchFamily="2" charset="0"/>
              </a:rPr>
              <a:t> il tempo:</a:t>
            </a:r>
          </a:p>
          <a:p>
            <a:pPr algn="just">
              <a:lnSpc>
                <a:spcPct val="150000"/>
              </a:lnSpc>
            </a:pPr>
            <a:r>
              <a:rPr lang="en-US" sz="2000" b="1" dirty="0">
                <a:latin typeface="Montserrat" panose="00000500000000000000" pitchFamily="2" charset="0"/>
              </a:rPr>
              <a:t>-</a:t>
            </a:r>
            <a:r>
              <a:rPr lang="en-US" sz="2000" dirty="0">
                <a:latin typeface="Montserrat" panose="00000500000000000000" pitchFamily="2" charset="0"/>
              </a:rPr>
              <a:t> </a:t>
            </a:r>
            <a:r>
              <a:rPr lang="en-US" sz="2000" dirty="0" err="1">
                <a:latin typeface="Montserrat" panose="00000500000000000000" pitchFamily="2" charset="0"/>
              </a:rPr>
              <a:t>Orari</a:t>
            </a:r>
            <a:r>
              <a:rPr lang="en-US" sz="2000" dirty="0">
                <a:latin typeface="Montserrat" panose="00000500000000000000" pitchFamily="2" charset="0"/>
              </a:rPr>
              <a:t> di </a:t>
            </a:r>
            <a:r>
              <a:rPr lang="en-US" sz="2000" dirty="0" err="1">
                <a:latin typeface="Montserrat" panose="00000500000000000000" pitchFamily="2" charset="0"/>
              </a:rPr>
              <a:t>inizio</a:t>
            </a:r>
            <a:r>
              <a:rPr lang="en-US" sz="2000" dirty="0">
                <a:latin typeface="Montserrat" panose="00000500000000000000" pitchFamily="2" charset="0"/>
              </a:rPr>
              <a:t>-fine, </a:t>
            </a:r>
            <a:r>
              <a:rPr lang="en-US" sz="2000" dirty="0" err="1">
                <a:latin typeface="Montserrat" panose="00000500000000000000" pitchFamily="2" charset="0"/>
              </a:rPr>
              <a:t>usare</a:t>
            </a:r>
            <a:r>
              <a:rPr lang="en-US" sz="2000" dirty="0">
                <a:latin typeface="Montserrat" panose="00000500000000000000" pitchFamily="2" charset="0"/>
              </a:rPr>
              <a:t> </a:t>
            </a:r>
            <a:r>
              <a:rPr lang="en-US" sz="2000" dirty="0" err="1">
                <a:latin typeface="Montserrat" panose="00000500000000000000" pitchFamily="2" charset="0"/>
              </a:rPr>
              <a:t>orologi</a:t>
            </a:r>
            <a:r>
              <a:rPr lang="en-US" sz="2000" dirty="0">
                <a:latin typeface="Montserrat" panose="00000500000000000000" pitchFamily="2" charset="0"/>
              </a:rPr>
              <a:t>, </a:t>
            </a:r>
            <a:r>
              <a:rPr lang="en-US" sz="2000" dirty="0" err="1">
                <a:latin typeface="Montserrat" panose="00000500000000000000" pitchFamily="2" charset="0"/>
              </a:rPr>
              <a:t>sveglie</a:t>
            </a:r>
            <a:r>
              <a:rPr lang="en-US" sz="2000" dirty="0">
                <a:latin typeface="Montserrat" panose="00000500000000000000" pitchFamily="2" charset="0"/>
              </a:rPr>
              <a:t>      o timer per la </a:t>
            </a:r>
            <a:r>
              <a:rPr lang="en-US" sz="2000" dirty="0" err="1">
                <a:latin typeface="Montserrat" panose="00000500000000000000" pitchFamily="2" charset="0"/>
              </a:rPr>
              <a:t>scansione</a:t>
            </a:r>
            <a:r>
              <a:rPr lang="en-US" sz="2000" dirty="0">
                <a:latin typeface="Montserrat" panose="00000500000000000000" pitchFamily="2" charset="0"/>
              </a:rPr>
              <a:t> del tempo</a:t>
            </a:r>
          </a:p>
          <a:p>
            <a:pPr algn="just">
              <a:lnSpc>
                <a:spcPct val="150000"/>
              </a:lnSpc>
            </a:pPr>
            <a:r>
              <a:rPr lang="en-US" sz="2000" b="1" dirty="0">
                <a:latin typeface="Montserrat" panose="00000500000000000000" pitchFamily="2" charset="0"/>
              </a:rPr>
              <a:t>-</a:t>
            </a:r>
            <a:r>
              <a:rPr lang="en-US" sz="2000" dirty="0">
                <a:latin typeface="Montserrat" panose="00000500000000000000" pitchFamily="2" charset="0"/>
              </a:rPr>
              <a:t> </a:t>
            </a:r>
            <a:r>
              <a:rPr lang="en-US" sz="2000" b="1" dirty="0" err="1">
                <a:latin typeface="Montserrat" panose="00000500000000000000" pitchFamily="2" charset="0"/>
              </a:rPr>
              <a:t>Ipotizzare</a:t>
            </a:r>
            <a:r>
              <a:rPr lang="en-US" sz="2000" dirty="0">
                <a:latin typeface="Montserrat" panose="00000500000000000000" pitchFamily="2" charset="0"/>
              </a:rPr>
              <a:t> e </a:t>
            </a:r>
            <a:r>
              <a:rPr lang="en-US" sz="2000" b="1" dirty="0" err="1">
                <a:latin typeface="Montserrat" panose="00000500000000000000" pitchFamily="2" charset="0"/>
              </a:rPr>
              <a:t>verificare</a:t>
            </a:r>
            <a:r>
              <a:rPr lang="en-US" sz="2000" dirty="0">
                <a:latin typeface="Montserrat" panose="00000500000000000000" pitchFamily="2" charset="0"/>
              </a:rPr>
              <a:t> </a:t>
            </a:r>
            <a:r>
              <a:rPr lang="en-US" sz="2000" dirty="0" err="1">
                <a:latin typeface="Montserrat" panose="00000500000000000000" pitchFamily="2" charset="0"/>
              </a:rPr>
              <a:t>l’effettiva</a:t>
            </a:r>
            <a:r>
              <a:rPr lang="en-US" sz="2000" dirty="0">
                <a:latin typeface="Montserrat" panose="00000500000000000000" pitchFamily="2" charset="0"/>
              </a:rPr>
              <a:t> </a:t>
            </a:r>
            <a:r>
              <a:rPr lang="en-US" sz="2000" dirty="0" err="1">
                <a:latin typeface="Montserrat" panose="00000500000000000000" pitchFamily="2" charset="0"/>
              </a:rPr>
              <a:t>durata</a:t>
            </a:r>
            <a:r>
              <a:rPr lang="en-US" sz="2000" dirty="0">
                <a:latin typeface="Montserrat" panose="00000500000000000000" pitchFamily="2" charset="0"/>
              </a:rPr>
              <a:t> del </a:t>
            </a:r>
            <a:r>
              <a:rPr lang="en-US" sz="2000" dirty="0" err="1">
                <a:latin typeface="Montserrat" panose="00000500000000000000" pitchFamily="2" charset="0"/>
              </a:rPr>
              <a:t>compito</a:t>
            </a:r>
            <a:r>
              <a:rPr lang="en-US" sz="2000" dirty="0">
                <a:latin typeface="Montserrat" panose="00000500000000000000" pitchFamily="2" charset="0"/>
              </a:rPr>
              <a:t> </a:t>
            </a:r>
            <a:r>
              <a:rPr lang="en-US" sz="2000" dirty="0" err="1">
                <a:latin typeface="Montserrat" panose="00000500000000000000" pitchFamily="2" charset="0"/>
              </a:rPr>
              <a:t>svolto</a:t>
            </a:r>
            <a:r>
              <a:rPr lang="en-US" sz="2000" dirty="0">
                <a:latin typeface="Montserrat" panose="00000500000000000000" pitchFamily="2" charset="0"/>
              </a:rPr>
              <a:t> </a:t>
            </a:r>
          </a:p>
          <a:p>
            <a:pPr algn="just">
              <a:lnSpc>
                <a:spcPct val="150000"/>
              </a:lnSpc>
            </a:pPr>
            <a:r>
              <a:rPr lang="en-US" sz="2000" b="1" dirty="0">
                <a:latin typeface="Montserrat" panose="00000500000000000000" pitchFamily="2" charset="0"/>
              </a:rPr>
              <a:t>-</a:t>
            </a:r>
            <a:r>
              <a:rPr lang="en-US" sz="2000" dirty="0">
                <a:latin typeface="Montserrat" panose="00000500000000000000" pitchFamily="2" charset="0"/>
              </a:rPr>
              <a:t> </a:t>
            </a:r>
            <a:r>
              <a:rPr lang="en-US" sz="2000" b="1" dirty="0" err="1">
                <a:latin typeface="Montserrat" panose="00000500000000000000" pitchFamily="2" charset="0"/>
              </a:rPr>
              <a:t>Pianificare</a:t>
            </a:r>
            <a:r>
              <a:rPr lang="en-US" sz="2000" dirty="0">
                <a:latin typeface="Montserrat" panose="00000500000000000000" pitchFamily="2" charset="0"/>
              </a:rPr>
              <a:t> la </a:t>
            </a:r>
            <a:r>
              <a:rPr lang="en-US" sz="2000" dirty="0" err="1">
                <a:latin typeface="Montserrat" panose="00000500000000000000" pitchFamily="2" charset="0"/>
              </a:rPr>
              <a:t>settimana</a:t>
            </a:r>
            <a:r>
              <a:rPr lang="en-US" sz="2000" dirty="0">
                <a:latin typeface="Montserrat" panose="00000500000000000000" pitchFamily="2" charset="0"/>
              </a:rPr>
              <a:t> (con un </a:t>
            </a:r>
            <a:r>
              <a:rPr lang="en-US" sz="2000" dirty="0" err="1">
                <a:latin typeface="Montserrat" panose="00000500000000000000" pitchFamily="2" charset="0"/>
              </a:rPr>
              <a:t>calendario</a:t>
            </a:r>
            <a:r>
              <a:rPr lang="en-US" sz="2000" dirty="0">
                <a:latin typeface="Montserrat" panose="00000500000000000000" pitchFamily="2" charset="0"/>
              </a:rPr>
              <a:t> per </a:t>
            </a:r>
            <a:r>
              <a:rPr lang="en-US" sz="2000" dirty="0" err="1">
                <a:latin typeface="Montserrat" panose="00000500000000000000" pitchFamily="2" charset="0"/>
              </a:rPr>
              <a:t>evitare</a:t>
            </a:r>
            <a:r>
              <a:rPr lang="en-US" sz="2000" dirty="0">
                <a:latin typeface="Montserrat" panose="00000500000000000000" pitchFamily="2" charset="0"/>
              </a:rPr>
              <a:t> di </a:t>
            </a:r>
            <a:r>
              <a:rPr lang="en-US" sz="2000" dirty="0" err="1">
                <a:latin typeface="Montserrat" panose="00000500000000000000" pitchFamily="2" charset="0"/>
              </a:rPr>
              <a:t>ridursi</a:t>
            </a:r>
            <a:r>
              <a:rPr lang="en-US" sz="2000" dirty="0">
                <a:latin typeface="Montserrat" panose="00000500000000000000" pitchFamily="2" charset="0"/>
              </a:rPr>
              <a:t> </a:t>
            </a:r>
            <a:r>
              <a:rPr lang="en-US" sz="2000" dirty="0" err="1">
                <a:latin typeface="Montserrat" panose="00000500000000000000" pitchFamily="2" charset="0"/>
              </a:rPr>
              <a:t>all’ultimo</a:t>
            </a:r>
            <a:r>
              <a:rPr lang="en-US" sz="2000" dirty="0">
                <a:latin typeface="Montserrat" panose="00000500000000000000" pitchFamily="2" charset="0"/>
              </a:rPr>
              <a:t> per lo </a:t>
            </a:r>
            <a:r>
              <a:rPr lang="en-US" sz="2000" dirty="0" err="1">
                <a:latin typeface="Montserrat" panose="00000500000000000000" pitchFamily="2" charset="0"/>
              </a:rPr>
              <a:t>svolgimento</a:t>
            </a:r>
            <a:r>
              <a:rPr lang="en-US" sz="2000" dirty="0">
                <a:latin typeface="Montserrat" panose="00000500000000000000" pitchFamily="2" charset="0"/>
              </a:rPr>
              <a:t> del </a:t>
            </a:r>
            <a:r>
              <a:rPr lang="en-US" sz="2000" dirty="0" err="1">
                <a:latin typeface="Montserrat" panose="00000500000000000000" pitchFamily="2" charset="0"/>
              </a:rPr>
              <a:t>compito</a:t>
            </a:r>
            <a:endParaRPr lang="en-US" sz="2000" dirty="0">
              <a:latin typeface="Montserrat" panose="00000500000000000000" pitchFamily="2" charset="0"/>
            </a:endParaRPr>
          </a:p>
          <a:p>
            <a:pPr algn="just"/>
            <a:endParaRPr lang="en-US" sz="2000" b="1" dirty="0">
              <a:latin typeface="Montserrat" panose="00000500000000000000" pitchFamily="2" charset="0"/>
            </a:endParaRPr>
          </a:p>
        </p:txBody>
      </p:sp>
      <p:sp>
        <p:nvSpPr>
          <p:cNvPr id="3" name="CasellaDiTesto 2">
            <a:extLst>
              <a:ext uri="{FF2B5EF4-FFF2-40B4-BE49-F238E27FC236}">
                <a16:creationId xmlns:a16="http://schemas.microsoft.com/office/drawing/2014/main" id="{5F3B9850-60FC-D54E-84FF-1C3AABC392CB}"/>
              </a:ext>
            </a:extLst>
          </p:cNvPr>
          <p:cNvSpPr txBox="1"/>
          <p:nvPr/>
        </p:nvSpPr>
        <p:spPr>
          <a:xfrm>
            <a:off x="7133977" y="1450732"/>
            <a:ext cx="4789619" cy="2462213"/>
          </a:xfrm>
          <a:prstGeom prst="rect">
            <a:avLst/>
          </a:prstGeom>
          <a:noFill/>
        </p:spPr>
        <p:txBody>
          <a:bodyPr wrap="square" rtlCol="0">
            <a:spAutoFit/>
          </a:bodyPr>
          <a:lstStyle/>
          <a:p>
            <a:pPr algn="ctr">
              <a:lnSpc>
                <a:spcPct val="150000"/>
              </a:lnSpc>
            </a:pPr>
            <a:r>
              <a:rPr lang="en-US" sz="2800" b="1" dirty="0">
                <a:latin typeface="Montserrat" panose="00000500000000000000" pitchFamily="2" charset="0"/>
              </a:rPr>
              <a:t>AUTISMO</a:t>
            </a:r>
          </a:p>
          <a:p>
            <a:pPr marL="457200" indent="-457200">
              <a:lnSpc>
                <a:spcPct val="150000"/>
              </a:lnSpc>
              <a:buFont typeface="Arial" panose="020B0604020202020204" pitchFamily="34" charset="0"/>
              <a:buChar char="•"/>
            </a:pPr>
            <a:endParaRPr lang="en-US" sz="2000" b="1" dirty="0">
              <a:latin typeface="Montserrat" panose="00000500000000000000" pitchFamily="2" charset="0"/>
            </a:endParaRPr>
          </a:p>
          <a:p>
            <a:pPr algn="ctr">
              <a:lnSpc>
                <a:spcPct val="150000"/>
              </a:lnSpc>
            </a:pPr>
            <a:endParaRPr lang="en-US" sz="2800" b="1" dirty="0">
              <a:latin typeface="Montserrat" panose="00000500000000000000" pitchFamily="2" charset="0"/>
            </a:endParaRPr>
          </a:p>
          <a:p>
            <a:pPr marL="342900" indent="-342900">
              <a:buFont typeface="Arial" panose="020B0604020202020204" pitchFamily="34" charset="0"/>
              <a:buChar char="•"/>
            </a:pPr>
            <a:endParaRPr lang="en-US" sz="2000" dirty="0">
              <a:latin typeface="Montserrat" panose="00000500000000000000" pitchFamily="2" charset="0"/>
            </a:endParaRPr>
          </a:p>
          <a:p>
            <a:pPr marL="342900" indent="-342900">
              <a:buFont typeface="Arial" panose="020B0604020202020204" pitchFamily="34" charset="0"/>
              <a:buChar char="•"/>
            </a:pPr>
            <a:endParaRPr lang="en-US" sz="2000" dirty="0">
              <a:latin typeface="Montserrat" panose="00000500000000000000" pitchFamily="2" charset="0"/>
            </a:endParaRPr>
          </a:p>
        </p:txBody>
      </p:sp>
      <p:pic>
        <p:nvPicPr>
          <p:cNvPr id="5" name="Immagine 4">
            <a:extLst>
              <a:ext uri="{FF2B5EF4-FFF2-40B4-BE49-F238E27FC236}">
                <a16:creationId xmlns:a16="http://schemas.microsoft.com/office/drawing/2014/main" id="{6CEB36CD-7ABC-3DA8-C865-13D92721EE57}"/>
              </a:ext>
            </a:extLst>
          </p:cNvPr>
          <p:cNvPicPr>
            <a:picLocks noChangeAspect="1"/>
          </p:cNvPicPr>
          <p:nvPr/>
        </p:nvPicPr>
        <p:blipFill rotWithShape="1">
          <a:blip r:embed="rId3"/>
          <a:srcRect t="12174"/>
          <a:stretch/>
        </p:blipFill>
        <p:spPr>
          <a:xfrm>
            <a:off x="6778487" y="2148546"/>
            <a:ext cx="5145109" cy="4446294"/>
          </a:xfrm>
          <a:prstGeom prst="rect">
            <a:avLst/>
          </a:prstGeom>
        </p:spPr>
      </p:pic>
    </p:spTree>
    <p:extLst>
      <p:ext uri="{BB962C8B-B14F-4D97-AF65-F5344CB8AC3E}">
        <p14:creationId xmlns:p14="http://schemas.microsoft.com/office/powerpoint/2010/main" val="39723216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43"/>
        <p:cNvGrpSpPr/>
        <p:nvPr/>
      </p:nvGrpSpPr>
      <p:grpSpPr>
        <a:xfrm>
          <a:off x="0" y="0"/>
          <a:ext cx="0" cy="0"/>
          <a:chOff x="0" y="0"/>
          <a:chExt cx="0" cy="0"/>
        </a:xfrm>
      </p:grpSpPr>
      <p:sp>
        <p:nvSpPr>
          <p:cNvPr id="744" name="Google Shape;744;p71"/>
          <p:cNvSpPr txBox="1">
            <a:spLocks noGrp="1"/>
          </p:cNvSpPr>
          <p:nvPr>
            <p:ph type="body" idx="1"/>
          </p:nvPr>
        </p:nvSpPr>
        <p:spPr>
          <a:xfrm>
            <a:off x="609447" y="1600200"/>
            <a:ext cx="10948800" cy="4708500"/>
          </a:xfrm>
          <a:prstGeom prst="rect">
            <a:avLst/>
          </a:prstGeom>
          <a:noFill/>
          <a:ln>
            <a:noFill/>
          </a:ln>
        </p:spPr>
        <p:txBody>
          <a:bodyPr spcFirstLastPara="1" wrap="square" lIns="90000" tIns="46800" rIns="90000" bIns="46800" anchor="t" anchorCtr="0">
            <a:noAutofit/>
          </a:bodyPr>
          <a:lstStyle/>
          <a:p>
            <a:pPr marL="342900" marR="0" lvl="0" indent="-342900" algn="l" rtl="0">
              <a:lnSpc>
                <a:spcPct val="100000"/>
              </a:lnSpc>
              <a:spcBef>
                <a:spcPts val="0"/>
              </a:spcBef>
              <a:spcAft>
                <a:spcPts val="0"/>
              </a:spcAft>
              <a:buClr>
                <a:srgbClr val="000000"/>
              </a:buClr>
              <a:buSzPts val="2800"/>
              <a:buFont typeface="Times New Roman"/>
              <a:buNone/>
            </a:pPr>
            <a:r>
              <a:rPr lang="it-IT" sz="2800" b="0" i="0" u="none" dirty="0">
                <a:solidFill>
                  <a:srgbClr val="000000"/>
                </a:solidFill>
                <a:latin typeface="Montserrat"/>
                <a:ea typeface="Montserrat"/>
                <a:cs typeface="Montserrat"/>
                <a:sym typeface="Montserrat"/>
              </a:rPr>
              <a:t>3. RISPETTARE GLI ALTRI E I LORO SPAZI:</a:t>
            </a:r>
            <a:endParaRPr dirty="0"/>
          </a:p>
          <a:p>
            <a:pPr marL="342900" marR="0" lvl="0" indent="-342900" algn="l" rtl="0">
              <a:lnSpc>
                <a:spcPct val="100000"/>
              </a:lnSpc>
              <a:spcBef>
                <a:spcPts val="800"/>
              </a:spcBef>
              <a:spcAft>
                <a:spcPts val="0"/>
              </a:spcAft>
              <a:buClr>
                <a:srgbClr val="000000"/>
              </a:buClr>
              <a:buSzPts val="2800"/>
              <a:buFont typeface="Times New Roman"/>
              <a:buNone/>
            </a:pPr>
            <a:endParaRPr sz="2800" b="0" i="0" u="none" dirty="0">
              <a:solidFill>
                <a:srgbClr val="000000"/>
              </a:solidFill>
              <a:latin typeface="Montserrat"/>
              <a:ea typeface="Montserrat"/>
              <a:cs typeface="Montserrat"/>
              <a:sym typeface="Montserrat"/>
            </a:endParaRPr>
          </a:p>
          <a:p>
            <a:pPr marL="342900" marR="0" lvl="0" indent="-342900" algn="l" rtl="0">
              <a:lnSpc>
                <a:spcPct val="150000"/>
              </a:lnSpc>
              <a:spcBef>
                <a:spcPts val="800"/>
              </a:spcBef>
              <a:spcAft>
                <a:spcPts val="0"/>
              </a:spcAft>
              <a:buClr>
                <a:srgbClr val="000000"/>
              </a:buClr>
              <a:buSzPts val="2000"/>
              <a:buFont typeface="Times New Roman"/>
              <a:buNone/>
            </a:pPr>
            <a:r>
              <a:rPr lang="it-IT" sz="2000" b="0" i="0" u="none" dirty="0">
                <a:solidFill>
                  <a:srgbClr val="000000"/>
                </a:solidFill>
                <a:latin typeface="Montserrat"/>
                <a:ea typeface="Montserrat"/>
                <a:cs typeface="Montserrat"/>
                <a:sym typeface="Montserrat"/>
              </a:rPr>
              <a:t>I bambini devono essere educati a rispettare gli spazi della casa e abituarsi ad aspettare il proprio turno.</a:t>
            </a:r>
            <a:endParaRPr dirty="0"/>
          </a:p>
          <a:p>
            <a:pPr marL="342900" marR="0" lvl="0" indent="-342900" algn="l" rtl="0">
              <a:spcBef>
                <a:spcPts val="800"/>
              </a:spcBef>
              <a:spcAft>
                <a:spcPts val="0"/>
              </a:spcAft>
              <a:buNone/>
            </a:pPr>
            <a:endParaRPr sz="2000" b="0" i="0" u="none" dirty="0">
              <a:solidFill>
                <a:srgbClr val="000000"/>
              </a:solidFill>
              <a:latin typeface="Montserrat"/>
              <a:ea typeface="Montserrat"/>
              <a:cs typeface="Montserrat"/>
              <a:sym typeface="Montserrat"/>
            </a:endParaRPr>
          </a:p>
        </p:txBody>
      </p:sp>
      <p:pic>
        <p:nvPicPr>
          <p:cNvPr id="745" name="Google Shape;745;p71"/>
          <p:cNvPicPr preferRelativeResize="0"/>
          <p:nvPr/>
        </p:nvPicPr>
        <p:blipFill rotWithShape="1">
          <a:blip r:embed="rId3">
            <a:alphaModFix/>
          </a:blip>
          <a:srcRect/>
          <a:stretch/>
        </p:blipFill>
        <p:spPr>
          <a:xfrm>
            <a:off x="4058358" y="3954450"/>
            <a:ext cx="3241674" cy="2160587"/>
          </a:xfrm>
          <a:prstGeom prst="rect">
            <a:avLst/>
          </a:prstGeom>
          <a:noFill/>
          <a:ln>
            <a:noFill/>
          </a:ln>
        </p:spPr>
      </p:pic>
      <p:sp>
        <p:nvSpPr>
          <p:cNvPr id="746" name="Google Shape;746;p71"/>
          <p:cNvSpPr txBox="1">
            <a:spLocks noGrp="1"/>
          </p:cNvSpPr>
          <p:nvPr>
            <p:ph type="title"/>
          </p:nvPr>
        </p:nvSpPr>
        <p:spPr>
          <a:xfrm>
            <a:off x="609447" y="274625"/>
            <a:ext cx="9727249" cy="1179549"/>
          </a:xfrm>
          <a:prstGeom prst="rect">
            <a:avLst/>
          </a:prstGeom>
          <a:gradFill>
            <a:gsLst>
              <a:gs pos="0">
                <a:srgbClr val="FFE497"/>
              </a:gs>
              <a:gs pos="100000">
                <a:srgbClr val="FFF5DF"/>
              </a:gs>
            </a:gsLst>
            <a:lin ang="5400012" scaled="0"/>
          </a:gradFill>
          <a:ln>
            <a:noFill/>
          </a:ln>
        </p:spPr>
        <p:txBody>
          <a:bodyPr spcFirstLastPara="1" wrap="square" lIns="90000" tIns="46800" rIns="90000" bIns="46800" anchor="ctr" anchorCtr="0">
            <a:noAutofit/>
          </a:bodyPr>
          <a:lstStyle/>
          <a:p>
            <a:pPr marL="0" lvl="0" indent="0" algn="ctr" rtl="0">
              <a:lnSpc>
                <a:spcPct val="150000"/>
              </a:lnSpc>
              <a:spcBef>
                <a:spcPts val="0"/>
              </a:spcBef>
              <a:spcAft>
                <a:spcPts val="0"/>
              </a:spcAft>
              <a:buSzPts val="2800"/>
              <a:buNone/>
            </a:pPr>
            <a:r>
              <a:rPr lang="it-IT" sz="2800" b="1" i="0" u="none">
                <a:solidFill>
                  <a:srgbClr val="FF5050"/>
                </a:solidFill>
                <a:latin typeface="Montserrat"/>
                <a:ea typeface="Montserrat"/>
                <a:cs typeface="Montserrat"/>
                <a:sym typeface="Montserrat"/>
              </a:rPr>
              <a:t>IL PEDAGOGISTA E LA FAMIGLIA</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43">
          <a:extLst>
            <a:ext uri="{FF2B5EF4-FFF2-40B4-BE49-F238E27FC236}">
              <a16:creationId xmlns:a16="http://schemas.microsoft.com/office/drawing/2014/main" id="{F9FFD60E-A930-D7F8-DB0A-D17E76E20F1F}"/>
            </a:ext>
          </a:extLst>
        </p:cNvPr>
        <p:cNvGrpSpPr/>
        <p:nvPr/>
      </p:nvGrpSpPr>
      <p:grpSpPr>
        <a:xfrm>
          <a:off x="0" y="0"/>
          <a:ext cx="0" cy="0"/>
          <a:chOff x="0" y="0"/>
          <a:chExt cx="0" cy="0"/>
        </a:xfrm>
      </p:grpSpPr>
      <p:sp>
        <p:nvSpPr>
          <p:cNvPr id="744" name="Google Shape;744;p71">
            <a:extLst>
              <a:ext uri="{FF2B5EF4-FFF2-40B4-BE49-F238E27FC236}">
                <a16:creationId xmlns:a16="http://schemas.microsoft.com/office/drawing/2014/main" id="{0AE13F96-05DB-9213-CD5D-C8EBACF67825}"/>
              </a:ext>
            </a:extLst>
          </p:cNvPr>
          <p:cNvSpPr txBox="1">
            <a:spLocks noGrp="1"/>
          </p:cNvSpPr>
          <p:nvPr>
            <p:ph type="body" idx="1"/>
          </p:nvPr>
        </p:nvSpPr>
        <p:spPr>
          <a:xfrm>
            <a:off x="609447" y="1252330"/>
            <a:ext cx="10948800" cy="5056370"/>
          </a:xfrm>
          <a:prstGeom prst="rect">
            <a:avLst/>
          </a:prstGeom>
          <a:noFill/>
          <a:ln>
            <a:noFill/>
          </a:ln>
        </p:spPr>
        <p:txBody>
          <a:bodyPr spcFirstLastPara="1" wrap="square" lIns="90000" tIns="46800" rIns="90000" bIns="46800" anchor="t" anchorCtr="0">
            <a:noAutofit/>
          </a:bodyPr>
          <a:lstStyle/>
          <a:p>
            <a:pPr marL="342900" marR="0" lvl="0" indent="-342900" algn="l" rtl="0">
              <a:lnSpc>
                <a:spcPct val="100000"/>
              </a:lnSpc>
              <a:spcBef>
                <a:spcPts val="0"/>
              </a:spcBef>
              <a:spcAft>
                <a:spcPts val="0"/>
              </a:spcAft>
              <a:buClr>
                <a:srgbClr val="000000"/>
              </a:buClr>
              <a:buSzPts val="2800"/>
              <a:buFont typeface="Times New Roman"/>
              <a:buNone/>
            </a:pPr>
            <a:r>
              <a:rPr lang="it-IT" sz="2800" b="0" i="0" u="none" dirty="0">
                <a:solidFill>
                  <a:srgbClr val="000000"/>
                </a:solidFill>
                <a:latin typeface="Montserrat"/>
                <a:ea typeface="Montserrat"/>
                <a:cs typeface="Montserrat"/>
                <a:sym typeface="Montserrat"/>
              </a:rPr>
              <a:t>3. RISPETTARE GLI ALTRI E I LORO SPAZI:</a:t>
            </a:r>
          </a:p>
          <a:p>
            <a:pPr marL="342900" marR="0" lvl="0" indent="-342900" algn="l" rtl="0">
              <a:lnSpc>
                <a:spcPct val="100000"/>
              </a:lnSpc>
              <a:spcBef>
                <a:spcPts val="0"/>
              </a:spcBef>
              <a:spcAft>
                <a:spcPts val="0"/>
              </a:spcAft>
              <a:buClr>
                <a:srgbClr val="000000"/>
              </a:buClr>
              <a:buSzPts val="2800"/>
              <a:buFont typeface="Times New Roman"/>
              <a:buNone/>
            </a:pPr>
            <a:endParaRPr lang="it-IT" sz="2800" dirty="0">
              <a:latin typeface="Montserrat"/>
              <a:sym typeface="Montserrat"/>
            </a:endParaRPr>
          </a:p>
          <a:p>
            <a:pPr marL="342900" marR="0" lvl="0" indent="-342900" algn="l" rtl="0">
              <a:lnSpc>
                <a:spcPct val="100000"/>
              </a:lnSpc>
              <a:spcBef>
                <a:spcPts val="0"/>
              </a:spcBef>
              <a:spcAft>
                <a:spcPts val="0"/>
              </a:spcAft>
              <a:buClr>
                <a:srgbClr val="000000"/>
              </a:buClr>
              <a:buSzPts val="2800"/>
              <a:buFont typeface="Times New Roman"/>
              <a:buNone/>
            </a:pPr>
            <a:endParaRPr dirty="0"/>
          </a:p>
          <a:p>
            <a:pPr marL="342900" marR="0" lvl="0" indent="-342900" algn="l" rtl="0">
              <a:lnSpc>
                <a:spcPct val="100000"/>
              </a:lnSpc>
              <a:spcBef>
                <a:spcPts val="800"/>
              </a:spcBef>
              <a:spcAft>
                <a:spcPts val="0"/>
              </a:spcAft>
              <a:buClr>
                <a:srgbClr val="000000"/>
              </a:buClr>
              <a:buSzPts val="2800"/>
              <a:buFont typeface="Times New Roman"/>
              <a:buNone/>
            </a:pPr>
            <a:endParaRPr sz="2800" b="0" i="0" u="none" dirty="0">
              <a:solidFill>
                <a:srgbClr val="000000"/>
              </a:solidFill>
              <a:latin typeface="Montserrat"/>
              <a:ea typeface="Montserrat"/>
              <a:cs typeface="Montserrat"/>
              <a:sym typeface="Montserrat"/>
            </a:endParaRPr>
          </a:p>
          <a:p>
            <a:pPr marL="342900" marR="0" lvl="0" indent="-342900" algn="l" rtl="0">
              <a:spcBef>
                <a:spcPts val="800"/>
              </a:spcBef>
              <a:spcAft>
                <a:spcPts val="0"/>
              </a:spcAft>
              <a:buNone/>
            </a:pPr>
            <a:endParaRPr sz="2000" b="0" i="0" u="none" dirty="0">
              <a:solidFill>
                <a:srgbClr val="000000"/>
              </a:solidFill>
              <a:latin typeface="Montserrat"/>
              <a:ea typeface="Montserrat"/>
              <a:cs typeface="Montserrat"/>
              <a:sym typeface="Montserrat"/>
            </a:endParaRPr>
          </a:p>
        </p:txBody>
      </p:sp>
      <p:sp>
        <p:nvSpPr>
          <p:cNvPr id="746" name="Google Shape;746;p71">
            <a:extLst>
              <a:ext uri="{FF2B5EF4-FFF2-40B4-BE49-F238E27FC236}">
                <a16:creationId xmlns:a16="http://schemas.microsoft.com/office/drawing/2014/main" id="{7463D999-69AB-C4E6-A3E0-19083271D5D2}"/>
              </a:ext>
            </a:extLst>
          </p:cNvPr>
          <p:cNvSpPr txBox="1">
            <a:spLocks noGrp="1"/>
          </p:cNvSpPr>
          <p:nvPr>
            <p:ph type="title"/>
          </p:nvPr>
        </p:nvSpPr>
        <p:spPr>
          <a:xfrm>
            <a:off x="609447" y="188039"/>
            <a:ext cx="9727249" cy="868375"/>
          </a:xfrm>
          <a:prstGeom prst="rect">
            <a:avLst/>
          </a:prstGeom>
          <a:gradFill>
            <a:gsLst>
              <a:gs pos="0">
                <a:srgbClr val="FFE497"/>
              </a:gs>
              <a:gs pos="100000">
                <a:srgbClr val="FFF5DF"/>
              </a:gs>
            </a:gsLst>
            <a:lin ang="5400012" scaled="0"/>
          </a:gradFill>
          <a:ln>
            <a:noFill/>
          </a:ln>
        </p:spPr>
        <p:txBody>
          <a:bodyPr spcFirstLastPara="1" wrap="square" lIns="90000" tIns="46800" rIns="90000" bIns="46800" anchor="ctr" anchorCtr="0">
            <a:noAutofit/>
          </a:bodyPr>
          <a:lstStyle/>
          <a:p>
            <a:pPr marL="0" lvl="0" indent="0" algn="ctr" rtl="0">
              <a:lnSpc>
                <a:spcPct val="150000"/>
              </a:lnSpc>
              <a:spcBef>
                <a:spcPts val="0"/>
              </a:spcBef>
              <a:spcAft>
                <a:spcPts val="0"/>
              </a:spcAft>
              <a:buSzPts val="2800"/>
              <a:buNone/>
            </a:pPr>
            <a:r>
              <a:rPr lang="it-IT" sz="2800" b="1" i="0" u="none" dirty="0">
                <a:solidFill>
                  <a:srgbClr val="FF5050"/>
                </a:solidFill>
                <a:latin typeface="Montserrat"/>
                <a:ea typeface="Montserrat"/>
                <a:cs typeface="Montserrat"/>
                <a:sym typeface="Montserrat"/>
              </a:rPr>
              <a:t>IL PEDAGOGISTA E LA FAMIGLIA</a:t>
            </a:r>
            <a:endParaRPr dirty="0"/>
          </a:p>
        </p:txBody>
      </p:sp>
      <p:sp>
        <p:nvSpPr>
          <p:cNvPr id="2" name="CasellaDiTesto 1">
            <a:extLst>
              <a:ext uri="{FF2B5EF4-FFF2-40B4-BE49-F238E27FC236}">
                <a16:creationId xmlns:a16="http://schemas.microsoft.com/office/drawing/2014/main" id="{46FB17BD-AA67-FFF4-6FBB-BD37D8DEA648}"/>
              </a:ext>
            </a:extLst>
          </p:cNvPr>
          <p:cNvSpPr txBox="1"/>
          <p:nvPr/>
        </p:nvSpPr>
        <p:spPr>
          <a:xfrm>
            <a:off x="86065" y="1903078"/>
            <a:ext cx="5102161" cy="3754874"/>
          </a:xfrm>
          <a:prstGeom prst="rect">
            <a:avLst/>
          </a:prstGeom>
          <a:noFill/>
        </p:spPr>
        <p:txBody>
          <a:bodyPr wrap="square" rtlCol="0">
            <a:spAutoFit/>
          </a:bodyPr>
          <a:lstStyle/>
          <a:p>
            <a:pPr algn="ctr"/>
            <a:r>
              <a:rPr lang="en-US" sz="2800" b="1" dirty="0">
                <a:latin typeface="Montserrat" panose="00000500000000000000" pitchFamily="2" charset="0"/>
              </a:rPr>
              <a:t>ADHD</a:t>
            </a:r>
          </a:p>
          <a:p>
            <a:pPr marL="342900" indent="-342900" algn="just">
              <a:lnSpc>
                <a:spcPct val="150000"/>
              </a:lnSpc>
              <a:buFont typeface="Arial" panose="020B0604020202020204" pitchFamily="34" charset="0"/>
              <a:buChar char="•"/>
            </a:pPr>
            <a:r>
              <a:rPr lang="en-US" sz="2000" b="1" dirty="0">
                <a:latin typeface="Montserrat" panose="00000500000000000000" pitchFamily="2" charset="0"/>
              </a:rPr>
              <a:t> </a:t>
            </a:r>
            <a:r>
              <a:rPr lang="en-US" sz="2000" b="1" dirty="0" err="1">
                <a:latin typeface="Montserrat" panose="00000500000000000000" pitchFamily="2" charset="0"/>
              </a:rPr>
              <a:t>Rispettare</a:t>
            </a:r>
            <a:r>
              <a:rPr lang="en-US" sz="2000" dirty="0">
                <a:latin typeface="Montserrat" panose="00000500000000000000" pitchFamily="2" charset="0"/>
              </a:rPr>
              <a:t> il proprio </a:t>
            </a:r>
            <a:r>
              <a:rPr lang="en-US" sz="2000" dirty="0" err="1">
                <a:latin typeface="Montserrat" panose="00000500000000000000" pitchFamily="2" charset="0"/>
              </a:rPr>
              <a:t>turno</a:t>
            </a:r>
            <a:r>
              <a:rPr lang="en-US" sz="2000" dirty="0">
                <a:latin typeface="Montserrat" panose="00000500000000000000" pitchFamily="2" charset="0"/>
              </a:rPr>
              <a:t> </a:t>
            </a:r>
            <a:r>
              <a:rPr lang="en-US" sz="2000" dirty="0" err="1">
                <a:latin typeface="Montserrat" panose="00000500000000000000" pitchFamily="2" charset="0"/>
              </a:rPr>
              <a:t>nel</a:t>
            </a:r>
            <a:r>
              <a:rPr lang="en-US" sz="2000" dirty="0">
                <a:latin typeface="Montserrat" panose="00000500000000000000" pitchFamily="2" charset="0"/>
              </a:rPr>
              <a:t> </a:t>
            </a:r>
            <a:r>
              <a:rPr lang="en-US" sz="2000" dirty="0" err="1">
                <a:latin typeface="Montserrat" panose="00000500000000000000" pitchFamily="2" charset="0"/>
              </a:rPr>
              <a:t>gioco</a:t>
            </a:r>
            <a:r>
              <a:rPr lang="en-US" sz="2000" dirty="0">
                <a:latin typeface="Montserrat" panose="00000500000000000000" pitchFamily="2" charset="0"/>
              </a:rPr>
              <a:t> e </a:t>
            </a:r>
            <a:r>
              <a:rPr lang="en-US" sz="2000" dirty="0" err="1">
                <a:latin typeface="Montserrat" panose="00000500000000000000" pitchFamily="2" charset="0"/>
              </a:rPr>
              <a:t>nella</a:t>
            </a:r>
            <a:r>
              <a:rPr lang="en-US" sz="2000" dirty="0">
                <a:latin typeface="Montserrat" panose="00000500000000000000" pitchFamily="2" charset="0"/>
              </a:rPr>
              <a:t> conversazione</a:t>
            </a:r>
            <a:endParaRPr lang="en-US" sz="2000" b="1" dirty="0">
              <a:latin typeface="Montserrat" panose="00000500000000000000" pitchFamily="2" charset="0"/>
            </a:endParaRPr>
          </a:p>
          <a:p>
            <a:pPr marL="342900" indent="-342900">
              <a:lnSpc>
                <a:spcPct val="150000"/>
              </a:lnSpc>
              <a:buFont typeface="Arial" panose="020B0604020202020204" pitchFamily="34" charset="0"/>
              <a:buChar char="•"/>
            </a:pPr>
            <a:r>
              <a:rPr lang="en-US" sz="2000" b="1" dirty="0">
                <a:latin typeface="Montserrat" panose="00000500000000000000" pitchFamily="2" charset="0"/>
              </a:rPr>
              <a:t> </a:t>
            </a:r>
            <a:r>
              <a:rPr lang="en-US" sz="2000" b="1" dirty="0" err="1">
                <a:latin typeface="Montserrat" panose="00000500000000000000" pitchFamily="2" charset="0"/>
              </a:rPr>
              <a:t>Costruire</a:t>
            </a:r>
            <a:r>
              <a:rPr lang="en-US" sz="2000" dirty="0">
                <a:latin typeface="Montserrat" panose="00000500000000000000" pitchFamily="2" charset="0"/>
              </a:rPr>
              <a:t> e </a:t>
            </a:r>
            <a:r>
              <a:rPr lang="en-US" sz="2000" b="1" dirty="0" err="1">
                <a:latin typeface="Montserrat" panose="00000500000000000000" pitchFamily="2" charset="0"/>
              </a:rPr>
              <a:t>mantenere</a:t>
            </a:r>
            <a:r>
              <a:rPr lang="en-US" sz="2000" dirty="0">
                <a:latin typeface="Montserrat" panose="00000500000000000000" pitchFamily="2" charset="0"/>
              </a:rPr>
              <a:t> </a:t>
            </a:r>
            <a:r>
              <a:rPr lang="en-US" sz="2000" dirty="0" err="1">
                <a:latin typeface="Montserrat" panose="00000500000000000000" pitchFamily="2" charset="0"/>
              </a:rPr>
              <a:t>relazioni</a:t>
            </a:r>
            <a:r>
              <a:rPr lang="en-US" sz="2000" dirty="0">
                <a:latin typeface="Montserrat" panose="00000500000000000000" pitchFamily="2" charset="0"/>
              </a:rPr>
              <a:t> positive con </a:t>
            </a:r>
            <a:r>
              <a:rPr lang="en-US" sz="2000" dirty="0" err="1">
                <a:latin typeface="Montserrat" panose="00000500000000000000" pitchFamily="2" charset="0"/>
              </a:rPr>
              <a:t>i</a:t>
            </a:r>
            <a:r>
              <a:rPr lang="en-US" sz="2000" dirty="0">
                <a:latin typeface="Montserrat" panose="00000500000000000000" pitchFamily="2" charset="0"/>
              </a:rPr>
              <a:t> </a:t>
            </a:r>
            <a:r>
              <a:rPr lang="en-US" sz="2000" dirty="0" err="1">
                <a:latin typeface="Montserrat" panose="00000500000000000000" pitchFamily="2" charset="0"/>
              </a:rPr>
              <a:t>pari</a:t>
            </a:r>
            <a:endParaRPr lang="en-US" sz="2000" dirty="0">
              <a:latin typeface="Montserrat" panose="00000500000000000000" pitchFamily="2" charset="0"/>
            </a:endParaRPr>
          </a:p>
          <a:p>
            <a:pPr>
              <a:lnSpc>
                <a:spcPct val="150000"/>
              </a:lnSpc>
            </a:pPr>
            <a:endParaRPr lang="en-US" sz="2000" b="1" dirty="0">
              <a:latin typeface="Montserrat" panose="00000500000000000000" pitchFamily="2" charset="0"/>
            </a:endParaRPr>
          </a:p>
          <a:p>
            <a:pPr algn="just"/>
            <a:endParaRPr lang="en-US" sz="2000" b="1" dirty="0">
              <a:latin typeface="Montserrat" panose="00000500000000000000" pitchFamily="2" charset="0"/>
            </a:endParaRPr>
          </a:p>
          <a:p>
            <a:pPr algn="just"/>
            <a:endParaRPr lang="en-US" sz="2000" dirty="0">
              <a:latin typeface="Montserrat" panose="00000500000000000000" pitchFamily="2" charset="0"/>
            </a:endParaRPr>
          </a:p>
          <a:p>
            <a:pPr algn="just"/>
            <a:endParaRPr lang="en-US" sz="2000" b="1" dirty="0">
              <a:latin typeface="Montserrat" panose="00000500000000000000" pitchFamily="2" charset="0"/>
            </a:endParaRPr>
          </a:p>
        </p:txBody>
      </p:sp>
      <p:sp>
        <p:nvSpPr>
          <p:cNvPr id="3" name="CasellaDiTesto 2">
            <a:extLst>
              <a:ext uri="{FF2B5EF4-FFF2-40B4-BE49-F238E27FC236}">
                <a16:creationId xmlns:a16="http://schemas.microsoft.com/office/drawing/2014/main" id="{B93A25BC-9B35-B1A7-68E2-97055B181B8C}"/>
              </a:ext>
            </a:extLst>
          </p:cNvPr>
          <p:cNvSpPr txBox="1"/>
          <p:nvPr/>
        </p:nvSpPr>
        <p:spPr>
          <a:xfrm>
            <a:off x="5084663" y="1664046"/>
            <a:ext cx="4789619" cy="2462213"/>
          </a:xfrm>
          <a:prstGeom prst="rect">
            <a:avLst/>
          </a:prstGeom>
          <a:noFill/>
        </p:spPr>
        <p:txBody>
          <a:bodyPr wrap="square" rtlCol="0">
            <a:spAutoFit/>
          </a:bodyPr>
          <a:lstStyle/>
          <a:p>
            <a:pPr algn="ctr">
              <a:lnSpc>
                <a:spcPct val="150000"/>
              </a:lnSpc>
            </a:pPr>
            <a:r>
              <a:rPr lang="en-US" sz="2800" b="1" dirty="0">
                <a:latin typeface="Montserrat" panose="00000500000000000000" pitchFamily="2" charset="0"/>
              </a:rPr>
              <a:t>AUTISMO</a:t>
            </a:r>
          </a:p>
          <a:p>
            <a:pPr marL="342900" indent="-342900">
              <a:lnSpc>
                <a:spcPct val="150000"/>
              </a:lnSpc>
              <a:buFont typeface="Arial" panose="020B0604020202020204" pitchFamily="34" charset="0"/>
              <a:buChar char="•"/>
            </a:pPr>
            <a:endParaRPr lang="en-US" sz="2000" dirty="0">
              <a:latin typeface="Montserrat" panose="00000500000000000000" pitchFamily="2" charset="0"/>
            </a:endParaRPr>
          </a:p>
          <a:p>
            <a:pPr algn="ctr">
              <a:lnSpc>
                <a:spcPct val="150000"/>
              </a:lnSpc>
            </a:pPr>
            <a:endParaRPr lang="en-US" sz="2800" b="1" dirty="0">
              <a:latin typeface="Montserrat" panose="00000500000000000000" pitchFamily="2" charset="0"/>
            </a:endParaRPr>
          </a:p>
          <a:p>
            <a:pPr marL="342900" indent="-342900">
              <a:buFont typeface="Arial" panose="020B0604020202020204" pitchFamily="34" charset="0"/>
              <a:buChar char="•"/>
            </a:pPr>
            <a:endParaRPr lang="en-US" sz="2000" dirty="0">
              <a:latin typeface="Montserrat" panose="00000500000000000000" pitchFamily="2" charset="0"/>
            </a:endParaRPr>
          </a:p>
          <a:p>
            <a:pPr marL="342900" indent="-342900">
              <a:buFont typeface="Arial" panose="020B0604020202020204" pitchFamily="34" charset="0"/>
              <a:buChar char="•"/>
            </a:pPr>
            <a:endParaRPr lang="en-US" sz="2000" dirty="0">
              <a:latin typeface="Montserrat" panose="00000500000000000000" pitchFamily="2" charset="0"/>
            </a:endParaRPr>
          </a:p>
        </p:txBody>
      </p:sp>
      <p:pic>
        <p:nvPicPr>
          <p:cNvPr id="5" name="Immagine 4">
            <a:extLst>
              <a:ext uri="{FF2B5EF4-FFF2-40B4-BE49-F238E27FC236}">
                <a16:creationId xmlns:a16="http://schemas.microsoft.com/office/drawing/2014/main" id="{615285F0-9CAC-AFD8-7DE1-BE5D5DCFC1AC}"/>
              </a:ext>
            </a:extLst>
          </p:cNvPr>
          <p:cNvPicPr>
            <a:picLocks noChangeAspect="1"/>
          </p:cNvPicPr>
          <p:nvPr/>
        </p:nvPicPr>
        <p:blipFill>
          <a:blip r:embed="rId3"/>
          <a:stretch>
            <a:fillRect/>
          </a:stretch>
        </p:blipFill>
        <p:spPr>
          <a:xfrm>
            <a:off x="5257801" y="2508339"/>
            <a:ext cx="3350024" cy="3391602"/>
          </a:xfrm>
          <a:prstGeom prst="rect">
            <a:avLst/>
          </a:prstGeom>
        </p:spPr>
      </p:pic>
      <p:pic>
        <p:nvPicPr>
          <p:cNvPr id="7" name="Immagine 6">
            <a:extLst>
              <a:ext uri="{FF2B5EF4-FFF2-40B4-BE49-F238E27FC236}">
                <a16:creationId xmlns:a16="http://schemas.microsoft.com/office/drawing/2014/main" id="{08081E84-5677-E4CD-7D84-F362264B4ED4}"/>
              </a:ext>
            </a:extLst>
          </p:cNvPr>
          <p:cNvPicPr>
            <a:picLocks noChangeAspect="1"/>
          </p:cNvPicPr>
          <p:nvPr/>
        </p:nvPicPr>
        <p:blipFill>
          <a:blip r:embed="rId4"/>
          <a:stretch>
            <a:fillRect/>
          </a:stretch>
        </p:blipFill>
        <p:spPr>
          <a:xfrm>
            <a:off x="8680077" y="2427991"/>
            <a:ext cx="3508748" cy="3552297"/>
          </a:xfrm>
          <a:prstGeom prst="rect">
            <a:avLst/>
          </a:prstGeom>
        </p:spPr>
      </p:pic>
    </p:spTree>
    <p:extLst>
      <p:ext uri="{BB962C8B-B14F-4D97-AF65-F5344CB8AC3E}">
        <p14:creationId xmlns:p14="http://schemas.microsoft.com/office/powerpoint/2010/main" val="12014722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57"/>
        <p:cNvGrpSpPr/>
        <p:nvPr/>
      </p:nvGrpSpPr>
      <p:grpSpPr>
        <a:xfrm>
          <a:off x="0" y="0"/>
          <a:ext cx="0" cy="0"/>
          <a:chOff x="0" y="0"/>
          <a:chExt cx="0" cy="0"/>
        </a:xfrm>
      </p:grpSpPr>
      <p:sp>
        <p:nvSpPr>
          <p:cNvPr id="758" name="Google Shape;758;p73"/>
          <p:cNvSpPr txBox="1">
            <a:spLocks noGrp="1"/>
          </p:cNvSpPr>
          <p:nvPr>
            <p:ph type="body" idx="1"/>
          </p:nvPr>
        </p:nvSpPr>
        <p:spPr>
          <a:xfrm>
            <a:off x="609447" y="1600200"/>
            <a:ext cx="10948800" cy="4708500"/>
          </a:xfrm>
          <a:prstGeom prst="rect">
            <a:avLst/>
          </a:prstGeom>
          <a:noFill/>
          <a:ln>
            <a:noFill/>
          </a:ln>
        </p:spPr>
        <p:txBody>
          <a:bodyPr spcFirstLastPara="1" wrap="square" lIns="90000" tIns="46800" rIns="90000" bIns="46800" anchor="t" anchorCtr="0">
            <a:noAutofit/>
          </a:bodyPr>
          <a:lstStyle/>
          <a:p>
            <a:pPr marL="342900" marR="0" lvl="0" indent="-342900" algn="l" rtl="0">
              <a:lnSpc>
                <a:spcPct val="100000"/>
              </a:lnSpc>
              <a:spcBef>
                <a:spcPts val="0"/>
              </a:spcBef>
              <a:spcAft>
                <a:spcPts val="0"/>
              </a:spcAft>
              <a:buClr>
                <a:srgbClr val="000000"/>
              </a:buClr>
              <a:buSzPts val="2800"/>
              <a:buFont typeface="Times New Roman"/>
              <a:buNone/>
            </a:pPr>
            <a:r>
              <a:rPr lang="it-IT" sz="2800" dirty="0">
                <a:latin typeface="Montserrat"/>
                <a:ea typeface="Montserrat"/>
                <a:cs typeface="Montserrat"/>
                <a:sym typeface="Montserrat"/>
              </a:rPr>
              <a:t>4</a:t>
            </a:r>
            <a:r>
              <a:rPr lang="it-IT" sz="2800" b="0" i="0" u="none" dirty="0">
                <a:solidFill>
                  <a:srgbClr val="000000"/>
                </a:solidFill>
                <a:latin typeface="Montserrat"/>
                <a:ea typeface="Montserrat"/>
                <a:cs typeface="Montserrat"/>
                <a:sym typeface="Montserrat"/>
              </a:rPr>
              <a:t>. IMPARARE A PRENDERSI CURA DI SÉ:</a:t>
            </a:r>
            <a:endParaRPr dirty="0"/>
          </a:p>
          <a:p>
            <a:pPr marL="342900" marR="0" lvl="0" indent="-342900" algn="l" rtl="0">
              <a:lnSpc>
                <a:spcPct val="100000"/>
              </a:lnSpc>
              <a:spcBef>
                <a:spcPts val="800"/>
              </a:spcBef>
              <a:spcAft>
                <a:spcPts val="0"/>
              </a:spcAft>
              <a:buClr>
                <a:srgbClr val="000000"/>
              </a:buClr>
              <a:buSzPts val="2800"/>
              <a:buFont typeface="Times New Roman"/>
              <a:buNone/>
            </a:pPr>
            <a:endParaRPr sz="2800" b="0" i="0" u="none" dirty="0">
              <a:solidFill>
                <a:srgbClr val="000000"/>
              </a:solidFill>
              <a:latin typeface="Montserrat"/>
              <a:ea typeface="Montserrat"/>
              <a:cs typeface="Montserrat"/>
              <a:sym typeface="Montserrat"/>
            </a:endParaRPr>
          </a:p>
          <a:p>
            <a:pPr marL="342900" marR="0" lvl="0" indent="-342900" algn="just" rtl="0">
              <a:lnSpc>
                <a:spcPct val="150000"/>
              </a:lnSpc>
              <a:spcBef>
                <a:spcPts val="800"/>
              </a:spcBef>
              <a:spcAft>
                <a:spcPts val="0"/>
              </a:spcAft>
              <a:buClr>
                <a:srgbClr val="000000"/>
              </a:buClr>
              <a:buSzPts val="2000"/>
              <a:buFont typeface="Times New Roman"/>
              <a:buNone/>
            </a:pPr>
            <a:r>
              <a:rPr lang="it-IT" sz="2000" b="0" i="0" u="none" dirty="0">
                <a:solidFill>
                  <a:srgbClr val="000000"/>
                </a:solidFill>
                <a:latin typeface="Montserrat"/>
                <a:ea typeface="Montserrat"/>
                <a:cs typeface="Montserrat"/>
                <a:sym typeface="Montserrat"/>
              </a:rPr>
              <a:t>I bambini devono iniziare fin da subito ad essere autonomi su alcune attività e capire che non si può sempre delegare ai genitori.</a:t>
            </a:r>
            <a:endParaRPr dirty="0"/>
          </a:p>
          <a:p>
            <a:pPr marL="342900" marR="0" lvl="0" indent="-342900" algn="l" rtl="0">
              <a:lnSpc>
                <a:spcPct val="150000"/>
              </a:lnSpc>
              <a:spcBef>
                <a:spcPts val="800"/>
              </a:spcBef>
              <a:spcAft>
                <a:spcPts val="0"/>
              </a:spcAft>
              <a:buClr>
                <a:srgbClr val="000000"/>
              </a:buClr>
              <a:buSzPts val="2000"/>
              <a:buFont typeface="Times New Roman"/>
              <a:buNone/>
            </a:pPr>
            <a:endParaRPr sz="2000" b="0" i="0" u="none" dirty="0">
              <a:solidFill>
                <a:srgbClr val="000000"/>
              </a:solidFill>
              <a:latin typeface="Montserrat"/>
              <a:ea typeface="Montserrat"/>
              <a:cs typeface="Montserrat"/>
              <a:sym typeface="Montserrat"/>
            </a:endParaRPr>
          </a:p>
          <a:p>
            <a:pPr marL="342900" marR="0" lvl="0" indent="-342900" algn="l" rtl="0">
              <a:lnSpc>
                <a:spcPct val="100000"/>
              </a:lnSpc>
              <a:spcBef>
                <a:spcPts val="800"/>
              </a:spcBef>
              <a:spcAft>
                <a:spcPts val="0"/>
              </a:spcAft>
              <a:buClr>
                <a:srgbClr val="000000"/>
              </a:buClr>
              <a:buSzPts val="2800"/>
              <a:buFont typeface="Times New Roman"/>
              <a:buNone/>
            </a:pPr>
            <a:r>
              <a:rPr lang="it-IT" sz="2800" b="0" i="0" u="none" dirty="0">
                <a:solidFill>
                  <a:srgbClr val="000000"/>
                </a:solidFill>
                <a:latin typeface="Arial"/>
                <a:ea typeface="Arial"/>
                <a:cs typeface="Arial"/>
                <a:sym typeface="Arial"/>
              </a:rPr>
              <a:t> </a:t>
            </a:r>
            <a:endParaRPr dirty="0"/>
          </a:p>
        </p:txBody>
      </p:sp>
      <p:pic>
        <p:nvPicPr>
          <p:cNvPr id="759" name="Google Shape;759;p73"/>
          <p:cNvPicPr preferRelativeResize="0"/>
          <p:nvPr/>
        </p:nvPicPr>
        <p:blipFill rotWithShape="1">
          <a:blip r:embed="rId3">
            <a:alphaModFix/>
          </a:blip>
          <a:srcRect/>
          <a:stretch/>
        </p:blipFill>
        <p:spPr>
          <a:xfrm>
            <a:off x="4268248" y="4264025"/>
            <a:ext cx="2724150" cy="1817687"/>
          </a:xfrm>
          <a:prstGeom prst="rect">
            <a:avLst/>
          </a:prstGeom>
          <a:noFill/>
          <a:ln>
            <a:noFill/>
          </a:ln>
        </p:spPr>
      </p:pic>
      <p:sp>
        <p:nvSpPr>
          <p:cNvPr id="760" name="Google Shape;760;p73"/>
          <p:cNvSpPr txBox="1">
            <a:spLocks noGrp="1"/>
          </p:cNvSpPr>
          <p:nvPr>
            <p:ph type="title"/>
          </p:nvPr>
        </p:nvSpPr>
        <p:spPr>
          <a:xfrm>
            <a:off x="609447" y="274625"/>
            <a:ext cx="9697431" cy="1196366"/>
          </a:xfrm>
          <a:prstGeom prst="rect">
            <a:avLst/>
          </a:prstGeom>
          <a:gradFill>
            <a:gsLst>
              <a:gs pos="0">
                <a:srgbClr val="FFE497"/>
              </a:gs>
              <a:gs pos="100000">
                <a:srgbClr val="FFF5DF"/>
              </a:gs>
            </a:gsLst>
            <a:lin ang="5400012" scaled="0"/>
          </a:gradFill>
          <a:ln>
            <a:noFill/>
          </a:ln>
        </p:spPr>
        <p:txBody>
          <a:bodyPr spcFirstLastPara="1" wrap="square" lIns="90000" tIns="46800" rIns="90000" bIns="46800" anchor="ctr" anchorCtr="0">
            <a:noAutofit/>
          </a:bodyPr>
          <a:lstStyle/>
          <a:p>
            <a:pPr marL="0" lvl="0" indent="0" algn="ctr" rtl="0">
              <a:lnSpc>
                <a:spcPct val="150000"/>
              </a:lnSpc>
              <a:spcBef>
                <a:spcPts val="0"/>
              </a:spcBef>
              <a:spcAft>
                <a:spcPts val="0"/>
              </a:spcAft>
              <a:buSzPts val="2800"/>
              <a:buNone/>
            </a:pPr>
            <a:r>
              <a:rPr lang="it-IT" sz="2800" b="1" i="0" u="none" dirty="0">
                <a:solidFill>
                  <a:srgbClr val="FF5050"/>
                </a:solidFill>
                <a:latin typeface="Montserrat"/>
                <a:ea typeface="Montserrat"/>
                <a:cs typeface="Montserrat"/>
                <a:sym typeface="Montserrat"/>
              </a:rPr>
              <a:t>IL PEDAGOGISTA E LA FAMIGLIA</a:t>
            </a:r>
            <a:endParaRPr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50">
          <a:extLst>
            <a:ext uri="{FF2B5EF4-FFF2-40B4-BE49-F238E27FC236}">
              <a16:creationId xmlns:a16="http://schemas.microsoft.com/office/drawing/2014/main" id="{4C69F7DA-1EC0-D809-535A-F15DE1729689}"/>
            </a:ext>
          </a:extLst>
        </p:cNvPr>
        <p:cNvGrpSpPr/>
        <p:nvPr/>
      </p:nvGrpSpPr>
      <p:grpSpPr>
        <a:xfrm>
          <a:off x="0" y="0"/>
          <a:ext cx="0" cy="0"/>
          <a:chOff x="0" y="0"/>
          <a:chExt cx="0" cy="0"/>
        </a:xfrm>
      </p:grpSpPr>
      <p:sp>
        <p:nvSpPr>
          <p:cNvPr id="751" name="Google Shape;751;p72">
            <a:extLst>
              <a:ext uri="{FF2B5EF4-FFF2-40B4-BE49-F238E27FC236}">
                <a16:creationId xmlns:a16="http://schemas.microsoft.com/office/drawing/2014/main" id="{2CEF6B95-81AD-3294-453D-C8DD83385C88}"/>
              </a:ext>
            </a:extLst>
          </p:cNvPr>
          <p:cNvSpPr txBox="1">
            <a:spLocks noGrp="1"/>
          </p:cNvSpPr>
          <p:nvPr>
            <p:ph type="body" idx="1"/>
          </p:nvPr>
        </p:nvSpPr>
        <p:spPr>
          <a:xfrm>
            <a:off x="609328" y="1123121"/>
            <a:ext cx="11311064" cy="5635487"/>
          </a:xfrm>
          <a:prstGeom prst="rect">
            <a:avLst/>
          </a:prstGeom>
          <a:noFill/>
          <a:ln>
            <a:noFill/>
          </a:ln>
        </p:spPr>
        <p:txBody>
          <a:bodyPr spcFirstLastPara="1" wrap="square" lIns="90000" tIns="46800" rIns="90000" bIns="46800" anchor="t" anchorCtr="0">
            <a:noAutofit/>
          </a:bodyPr>
          <a:lstStyle/>
          <a:p>
            <a:pPr marL="342900" indent="-342900">
              <a:buSzPts val="2800"/>
            </a:pPr>
            <a:r>
              <a:rPr lang="it-IT" sz="2800" b="0" i="0" u="none" dirty="0">
                <a:solidFill>
                  <a:srgbClr val="000000"/>
                </a:solidFill>
                <a:latin typeface="Montserrat" panose="00000500000000000000" pitchFamily="2" charset="0"/>
                <a:ea typeface="Montserrat"/>
                <a:cs typeface="Montserrat"/>
                <a:sym typeface="Montserrat"/>
              </a:rPr>
              <a:t>4. IMPARARE A PRENDERSI CURA DI SÉ:</a:t>
            </a:r>
            <a:endParaRPr lang="it-IT" sz="2800" dirty="0">
              <a:latin typeface="Montserrat" panose="00000500000000000000" pitchFamily="2" charset="0"/>
            </a:endParaRPr>
          </a:p>
          <a:p>
            <a:pPr marL="342900" marR="0" lvl="0" indent="-342900" algn="l" rtl="0">
              <a:lnSpc>
                <a:spcPct val="100000"/>
              </a:lnSpc>
              <a:spcBef>
                <a:spcPts val="0"/>
              </a:spcBef>
              <a:spcAft>
                <a:spcPts val="0"/>
              </a:spcAft>
              <a:buClr>
                <a:srgbClr val="000000"/>
              </a:buClr>
              <a:buSzPts val="2800"/>
              <a:buFont typeface="Times New Roman"/>
              <a:buNone/>
            </a:pPr>
            <a:endParaRPr sz="2800" dirty="0">
              <a:latin typeface="Montserrat" panose="00000500000000000000" pitchFamily="2" charset="0"/>
            </a:endParaRPr>
          </a:p>
          <a:p>
            <a:pPr marL="342900" marR="0" lvl="0" indent="-342900" algn="l" rtl="0">
              <a:lnSpc>
                <a:spcPct val="100000"/>
              </a:lnSpc>
              <a:spcBef>
                <a:spcPts val="800"/>
              </a:spcBef>
              <a:spcAft>
                <a:spcPts val="0"/>
              </a:spcAft>
              <a:buClr>
                <a:srgbClr val="000000"/>
              </a:buClr>
              <a:buSzPts val="2800"/>
              <a:buFont typeface="Times New Roman"/>
              <a:buNone/>
            </a:pPr>
            <a:endParaRPr sz="2800" b="0" i="0" u="none" dirty="0">
              <a:solidFill>
                <a:srgbClr val="000000"/>
              </a:solidFill>
              <a:latin typeface="Montserrat" panose="00000500000000000000" pitchFamily="2" charset="0"/>
              <a:ea typeface="Montserrat"/>
              <a:cs typeface="Montserrat"/>
              <a:sym typeface="Montserrat"/>
            </a:endParaRPr>
          </a:p>
        </p:txBody>
      </p:sp>
      <p:sp>
        <p:nvSpPr>
          <p:cNvPr id="753" name="Google Shape;753;p72">
            <a:extLst>
              <a:ext uri="{FF2B5EF4-FFF2-40B4-BE49-F238E27FC236}">
                <a16:creationId xmlns:a16="http://schemas.microsoft.com/office/drawing/2014/main" id="{4D5C4206-7982-501D-6BBA-C94069FE22D9}"/>
              </a:ext>
            </a:extLst>
          </p:cNvPr>
          <p:cNvSpPr txBox="1">
            <a:spLocks noGrp="1"/>
          </p:cNvSpPr>
          <p:nvPr>
            <p:ph type="title"/>
          </p:nvPr>
        </p:nvSpPr>
        <p:spPr>
          <a:xfrm>
            <a:off x="526924" y="195113"/>
            <a:ext cx="9799832" cy="789507"/>
          </a:xfrm>
          <a:prstGeom prst="rect">
            <a:avLst/>
          </a:prstGeom>
          <a:gradFill>
            <a:gsLst>
              <a:gs pos="0">
                <a:srgbClr val="FFE497"/>
              </a:gs>
              <a:gs pos="100000">
                <a:srgbClr val="FFF5DF"/>
              </a:gs>
            </a:gsLst>
            <a:lin ang="5400012" scaled="0"/>
          </a:gradFill>
          <a:ln>
            <a:noFill/>
          </a:ln>
        </p:spPr>
        <p:txBody>
          <a:bodyPr spcFirstLastPara="1" wrap="square" lIns="90000" tIns="46800" rIns="90000" bIns="46800" anchor="ctr" anchorCtr="0">
            <a:noAutofit/>
          </a:bodyPr>
          <a:lstStyle/>
          <a:p>
            <a:pPr marL="0" lvl="0" indent="0" algn="ctr" rtl="0">
              <a:lnSpc>
                <a:spcPct val="150000"/>
              </a:lnSpc>
              <a:spcBef>
                <a:spcPts val="0"/>
              </a:spcBef>
              <a:spcAft>
                <a:spcPts val="0"/>
              </a:spcAft>
              <a:buSzPts val="2800"/>
              <a:buNone/>
            </a:pPr>
            <a:r>
              <a:rPr lang="it-IT" sz="2800" b="1" i="0" u="none" dirty="0">
                <a:solidFill>
                  <a:srgbClr val="FF5050"/>
                </a:solidFill>
                <a:latin typeface="Montserrat"/>
                <a:ea typeface="Montserrat"/>
                <a:cs typeface="Montserrat"/>
                <a:sym typeface="Montserrat"/>
              </a:rPr>
              <a:t>IL PEDAGOGISTA E LA FAMIGLIA</a:t>
            </a:r>
            <a:endParaRPr dirty="0"/>
          </a:p>
        </p:txBody>
      </p:sp>
      <p:sp>
        <p:nvSpPr>
          <p:cNvPr id="2" name="CasellaDiTesto 1">
            <a:extLst>
              <a:ext uri="{FF2B5EF4-FFF2-40B4-BE49-F238E27FC236}">
                <a16:creationId xmlns:a16="http://schemas.microsoft.com/office/drawing/2014/main" id="{10FE325B-372C-F8DC-2FCC-1F6012019333}"/>
              </a:ext>
            </a:extLst>
          </p:cNvPr>
          <p:cNvSpPr txBox="1"/>
          <p:nvPr/>
        </p:nvSpPr>
        <p:spPr>
          <a:xfrm>
            <a:off x="813080" y="1843441"/>
            <a:ext cx="4789619" cy="7494359"/>
          </a:xfrm>
          <a:prstGeom prst="rect">
            <a:avLst/>
          </a:prstGeom>
          <a:noFill/>
        </p:spPr>
        <p:txBody>
          <a:bodyPr wrap="square" rtlCol="0">
            <a:spAutoFit/>
          </a:bodyPr>
          <a:lstStyle/>
          <a:p>
            <a:pPr algn="ctr"/>
            <a:r>
              <a:rPr lang="en-US" sz="2800" b="1" dirty="0">
                <a:latin typeface="Montserrat" panose="00000500000000000000" pitchFamily="2" charset="0"/>
              </a:rPr>
              <a:t>ADHD</a:t>
            </a:r>
          </a:p>
          <a:p>
            <a:pPr marL="342900" indent="-342900">
              <a:lnSpc>
                <a:spcPct val="150000"/>
              </a:lnSpc>
              <a:buFont typeface="Arial" panose="020B0604020202020204" pitchFamily="34" charset="0"/>
              <a:buChar char="•"/>
            </a:pPr>
            <a:r>
              <a:rPr lang="en-US" sz="2000" b="1" dirty="0">
                <a:latin typeface="Montserrat" panose="00000500000000000000" pitchFamily="2" charset="0"/>
              </a:rPr>
              <a:t> </a:t>
            </a:r>
            <a:r>
              <a:rPr lang="en-US" sz="1800" b="1" dirty="0" err="1">
                <a:latin typeface="Montserrat" panose="00000500000000000000" pitchFamily="2" charset="0"/>
              </a:rPr>
              <a:t>Creare</a:t>
            </a:r>
            <a:r>
              <a:rPr lang="en-US" sz="1800" dirty="0">
                <a:latin typeface="Montserrat" panose="00000500000000000000" pitchFamily="2" charset="0"/>
              </a:rPr>
              <a:t> </a:t>
            </a:r>
            <a:r>
              <a:rPr lang="en-US" sz="1800" dirty="0" err="1">
                <a:latin typeface="Montserrat" panose="00000500000000000000" pitchFamily="2" charset="0"/>
              </a:rPr>
              <a:t>una</a:t>
            </a:r>
            <a:r>
              <a:rPr lang="en-US" sz="1800" dirty="0">
                <a:latin typeface="Montserrat" panose="00000500000000000000" pitchFamily="2" charset="0"/>
              </a:rPr>
              <a:t> routine </a:t>
            </a:r>
            <a:r>
              <a:rPr lang="en-US" sz="1800" dirty="0" err="1">
                <a:latin typeface="Montserrat" panose="00000500000000000000" pitchFamily="2" charset="0"/>
              </a:rPr>
              <a:t>prevedibile</a:t>
            </a:r>
            <a:r>
              <a:rPr lang="en-US" sz="1800" dirty="0">
                <a:latin typeface="Montserrat" panose="00000500000000000000" pitchFamily="2" charset="0"/>
              </a:rPr>
              <a:t> (lo </a:t>
            </a:r>
            <a:r>
              <a:rPr lang="en-US" sz="1800" dirty="0" err="1">
                <a:latin typeface="Montserrat" panose="00000500000000000000" pitchFamily="2" charset="0"/>
              </a:rPr>
              <a:t>aiuta</a:t>
            </a:r>
            <a:r>
              <a:rPr lang="en-US" sz="1800" dirty="0">
                <a:latin typeface="Montserrat" panose="00000500000000000000" pitchFamily="2" charset="0"/>
              </a:rPr>
              <a:t> ad </a:t>
            </a:r>
            <a:r>
              <a:rPr lang="en-US" sz="1800" dirty="0" err="1">
                <a:latin typeface="Montserrat" panose="00000500000000000000" pitchFamily="2" charset="0"/>
              </a:rPr>
              <a:t>organizzarsi</a:t>
            </a:r>
            <a:r>
              <a:rPr lang="en-US" sz="1800" dirty="0">
                <a:latin typeface="Montserrat" panose="00000500000000000000" pitchFamily="2" charset="0"/>
              </a:rPr>
              <a:t>)</a:t>
            </a:r>
          </a:p>
          <a:p>
            <a:pPr marL="342900" indent="-342900">
              <a:lnSpc>
                <a:spcPct val="150000"/>
              </a:lnSpc>
              <a:buFont typeface="Arial" panose="020B0604020202020204" pitchFamily="34" charset="0"/>
              <a:buChar char="•"/>
            </a:pPr>
            <a:r>
              <a:rPr lang="en-US" sz="1800" b="1" dirty="0" err="1">
                <a:latin typeface="Montserrat" panose="00000500000000000000" pitchFamily="2" charset="0"/>
              </a:rPr>
              <a:t>Utilizzare</a:t>
            </a:r>
            <a:r>
              <a:rPr lang="en-US" sz="1800" dirty="0">
                <a:latin typeface="Montserrat" panose="00000500000000000000" pitchFamily="2" charset="0"/>
              </a:rPr>
              <a:t> </a:t>
            </a:r>
            <a:r>
              <a:rPr lang="en-US" sz="1800" dirty="0" err="1">
                <a:latin typeface="Montserrat" panose="00000500000000000000" pitchFamily="2" charset="0"/>
              </a:rPr>
              <a:t>immagini</a:t>
            </a:r>
            <a:r>
              <a:rPr lang="en-US" sz="1800" dirty="0">
                <a:latin typeface="Montserrat" panose="00000500000000000000" pitchFamily="2" charset="0"/>
              </a:rPr>
              <a:t> o </a:t>
            </a:r>
            <a:r>
              <a:rPr lang="en-US" sz="1800" dirty="0" err="1">
                <a:latin typeface="Montserrat" panose="00000500000000000000" pitchFamily="2" charset="0"/>
              </a:rPr>
              <a:t>grafici</a:t>
            </a:r>
            <a:r>
              <a:rPr lang="en-US" sz="1800" dirty="0">
                <a:latin typeface="Montserrat" panose="00000500000000000000" pitchFamily="2" charset="0"/>
              </a:rPr>
              <a:t> per </a:t>
            </a:r>
            <a:r>
              <a:rPr lang="en-US" sz="1800" dirty="0" err="1">
                <a:latin typeface="Montserrat" panose="00000500000000000000" pitchFamily="2" charset="0"/>
              </a:rPr>
              <a:t>mostrare</a:t>
            </a:r>
            <a:r>
              <a:rPr lang="en-US" sz="1800" dirty="0">
                <a:latin typeface="Montserrat" panose="00000500000000000000" pitchFamily="2" charset="0"/>
              </a:rPr>
              <a:t> la </a:t>
            </a:r>
            <a:r>
              <a:rPr lang="en-US" sz="1800" dirty="0" err="1">
                <a:latin typeface="Montserrat" panose="00000500000000000000" pitchFamily="2" charset="0"/>
              </a:rPr>
              <a:t>sequenza</a:t>
            </a:r>
            <a:r>
              <a:rPr lang="en-US" sz="1800" dirty="0">
                <a:latin typeface="Montserrat" panose="00000500000000000000" pitchFamily="2" charset="0"/>
              </a:rPr>
              <a:t> </a:t>
            </a:r>
            <a:r>
              <a:rPr lang="en-US" sz="1800" dirty="0" err="1">
                <a:latin typeface="Montserrat" panose="00000500000000000000" pitchFamily="2" charset="0"/>
              </a:rPr>
              <a:t>delle</a:t>
            </a:r>
            <a:r>
              <a:rPr lang="en-US" sz="1800" dirty="0">
                <a:latin typeface="Montserrat" panose="00000500000000000000" pitchFamily="2" charset="0"/>
              </a:rPr>
              <a:t> </a:t>
            </a:r>
            <a:r>
              <a:rPr lang="en-US" sz="1800" dirty="0" err="1">
                <a:latin typeface="Montserrat" panose="00000500000000000000" pitchFamily="2" charset="0"/>
              </a:rPr>
              <a:t>attivit</a:t>
            </a:r>
            <a:r>
              <a:rPr lang="en-US" sz="1800" dirty="0" err="1">
                <a:latin typeface="Montserrat" panose="00000500000000000000" pitchFamily="2" charset="0"/>
                <a:cs typeface="Times New Roman" panose="02020603050405020304" pitchFamily="18" charset="0"/>
              </a:rPr>
              <a:t>à</a:t>
            </a:r>
            <a:endParaRPr lang="en-US" sz="1800" dirty="0">
              <a:latin typeface="Montserrat" panose="00000500000000000000" pitchFamily="2" charset="0"/>
              <a:cs typeface="Times New Roman" panose="02020603050405020304" pitchFamily="18" charset="0"/>
            </a:endParaRPr>
          </a:p>
          <a:p>
            <a:pPr marL="342900" indent="-342900">
              <a:lnSpc>
                <a:spcPct val="150000"/>
              </a:lnSpc>
              <a:buFont typeface="Arial" panose="020B0604020202020204" pitchFamily="34" charset="0"/>
              <a:buChar char="•"/>
            </a:pPr>
            <a:r>
              <a:rPr lang="en-US" sz="1800" b="1" dirty="0" err="1">
                <a:latin typeface="Montserrat" panose="00000500000000000000" pitchFamily="2" charset="0"/>
                <a:cs typeface="Times New Roman" panose="02020603050405020304" pitchFamily="18" charset="0"/>
              </a:rPr>
              <a:t>Spezzare</a:t>
            </a:r>
            <a:r>
              <a:rPr lang="en-US" sz="1800" dirty="0">
                <a:latin typeface="Montserrat" panose="00000500000000000000" pitchFamily="2" charset="0"/>
                <a:cs typeface="Times New Roman" panose="02020603050405020304" pitchFamily="18" charset="0"/>
              </a:rPr>
              <a:t> le </a:t>
            </a:r>
            <a:r>
              <a:rPr lang="en-US" sz="1800" dirty="0" err="1">
                <a:latin typeface="Montserrat" panose="00000500000000000000" pitchFamily="2" charset="0"/>
                <a:cs typeface="Times New Roman" panose="02020603050405020304" pitchFamily="18" charset="0"/>
              </a:rPr>
              <a:t>attività</a:t>
            </a:r>
            <a:endParaRPr lang="en-US" sz="1800" dirty="0">
              <a:latin typeface="Montserrat" panose="00000500000000000000" pitchFamily="2" charset="0"/>
              <a:cs typeface="Times New Roman" panose="02020603050405020304" pitchFamily="18" charset="0"/>
            </a:endParaRPr>
          </a:p>
          <a:p>
            <a:pPr marL="342900" indent="-342900">
              <a:lnSpc>
                <a:spcPct val="150000"/>
              </a:lnSpc>
              <a:buFont typeface="Arial" panose="020B0604020202020204" pitchFamily="34" charset="0"/>
              <a:buChar char="•"/>
            </a:pPr>
            <a:r>
              <a:rPr lang="en-US" sz="1800" dirty="0">
                <a:latin typeface="Montserrat" panose="00000500000000000000" pitchFamily="2" charset="0"/>
              </a:rPr>
              <a:t> in </a:t>
            </a:r>
            <a:r>
              <a:rPr lang="en-US" sz="1800" dirty="0" err="1">
                <a:latin typeface="Montserrat" panose="00000500000000000000" pitchFamily="2" charset="0"/>
              </a:rPr>
              <a:t>passaggi</a:t>
            </a:r>
            <a:r>
              <a:rPr lang="en-US" sz="1800" dirty="0">
                <a:latin typeface="Montserrat" panose="00000500000000000000" pitchFamily="2" charset="0"/>
              </a:rPr>
              <a:t> </a:t>
            </a:r>
            <a:r>
              <a:rPr lang="en-US" sz="1800" dirty="0" err="1">
                <a:latin typeface="Montserrat" panose="00000500000000000000" pitchFamily="2" charset="0"/>
              </a:rPr>
              <a:t>pi</a:t>
            </a:r>
            <a:r>
              <a:rPr lang="en-US" sz="1800" dirty="0" err="1">
                <a:latin typeface="Montserrat" panose="00000500000000000000" pitchFamily="2" charset="0"/>
                <a:cs typeface="Times New Roman" panose="02020603050405020304" pitchFamily="18" charset="0"/>
              </a:rPr>
              <a:t>ù</a:t>
            </a:r>
            <a:r>
              <a:rPr lang="en-US" sz="1800" dirty="0">
                <a:latin typeface="Montserrat" panose="00000500000000000000" pitchFamily="2" charset="0"/>
              </a:rPr>
              <a:t> </a:t>
            </a:r>
            <a:r>
              <a:rPr lang="en-US" sz="1800" dirty="0" err="1">
                <a:latin typeface="Montserrat" panose="00000500000000000000" pitchFamily="2" charset="0"/>
              </a:rPr>
              <a:t>piccoli</a:t>
            </a:r>
            <a:endParaRPr lang="en-US" sz="1800" dirty="0">
              <a:latin typeface="Montserrat" panose="00000500000000000000" pitchFamily="2" charset="0"/>
            </a:endParaRPr>
          </a:p>
          <a:p>
            <a:pPr marL="342900" indent="-342900">
              <a:lnSpc>
                <a:spcPct val="150000"/>
              </a:lnSpc>
              <a:buFont typeface="Arial" panose="020B0604020202020204" pitchFamily="34" charset="0"/>
              <a:buChar char="•"/>
            </a:pPr>
            <a:r>
              <a:rPr lang="en-US" sz="1800" b="1" dirty="0" err="1">
                <a:latin typeface="Montserrat" panose="00000500000000000000" pitchFamily="2" charset="0"/>
              </a:rPr>
              <a:t>Utilizzare</a:t>
            </a:r>
            <a:r>
              <a:rPr lang="en-US" sz="1800" dirty="0">
                <a:latin typeface="Montserrat" panose="00000500000000000000" pitchFamily="2" charset="0"/>
              </a:rPr>
              <a:t> </a:t>
            </a:r>
            <a:r>
              <a:rPr lang="en-US" sz="1800" dirty="0" err="1">
                <a:latin typeface="Montserrat" panose="00000500000000000000" pitchFamily="2" charset="0"/>
              </a:rPr>
              <a:t>ricompense</a:t>
            </a:r>
            <a:r>
              <a:rPr lang="en-US" sz="1800" dirty="0">
                <a:latin typeface="Montserrat" panose="00000500000000000000" pitchFamily="2" charset="0"/>
              </a:rPr>
              <a:t> al </a:t>
            </a:r>
            <a:r>
              <a:rPr lang="en-US" sz="1800" dirty="0" err="1">
                <a:latin typeface="Montserrat" panose="00000500000000000000" pitchFamily="2" charset="0"/>
              </a:rPr>
              <a:t>completamento</a:t>
            </a:r>
            <a:r>
              <a:rPr lang="en-US" sz="1800" dirty="0">
                <a:latin typeface="Montserrat" panose="00000500000000000000" pitchFamily="2" charset="0"/>
              </a:rPr>
              <a:t> </a:t>
            </a:r>
            <a:r>
              <a:rPr lang="en-US" sz="1800" dirty="0" err="1">
                <a:latin typeface="Montserrat" panose="00000500000000000000" pitchFamily="2" charset="0"/>
              </a:rPr>
              <a:t>dell’attivit</a:t>
            </a:r>
            <a:r>
              <a:rPr lang="en-US" sz="1800" dirty="0" err="1">
                <a:latin typeface="Montserrat" panose="00000500000000000000" pitchFamily="2" charset="0"/>
                <a:cs typeface="Times New Roman" panose="02020603050405020304" pitchFamily="18" charset="0"/>
              </a:rPr>
              <a:t>à</a:t>
            </a:r>
            <a:endParaRPr lang="en-US" sz="1800" dirty="0">
              <a:latin typeface="Montserrat" panose="00000500000000000000" pitchFamily="2" charset="0"/>
              <a:cs typeface="Times New Roman" panose="02020603050405020304" pitchFamily="18" charset="0"/>
            </a:endParaRPr>
          </a:p>
          <a:p>
            <a:pPr marL="342900" indent="-342900">
              <a:lnSpc>
                <a:spcPct val="150000"/>
              </a:lnSpc>
              <a:buFont typeface="Arial" panose="020B0604020202020204" pitchFamily="34" charset="0"/>
              <a:buChar char="•"/>
            </a:pPr>
            <a:r>
              <a:rPr lang="en-US" sz="1800" b="1" dirty="0" err="1">
                <a:latin typeface="Montserrat" panose="00000500000000000000" pitchFamily="2" charset="0"/>
                <a:cs typeface="Times New Roman" panose="02020603050405020304" pitchFamily="18" charset="0"/>
              </a:rPr>
              <a:t>Collaborare</a:t>
            </a:r>
            <a:r>
              <a:rPr lang="en-US" sz="1800" dirty="0">
                <a:latin typeface="Montserrat" panose="00000500000000000000" pitchFamily="2" charset="0"/>
                <a:cs typeface="Times New Roman" panose="02020603050405020304" pitchFamily="18" charset="0"/>
              </a:rPr>
              <a:t> con </a:t>
            </a:r>
            <a:r>
              <a:rPr lang="en-US" sz="1800" dirty="0" err="1">
                <a:latin typeface="Montserrat" panose="00000500000000000000" pitchFamily="2" charset="0"/>
                <a:cs typeface="Times New Roman" panose="02020603050405020304" pitchFamily="18" charset="0"/>
              </a:rPr>
              <a:t>insegnanti</a:t>
            </a:r>
            <a:r>
              <a:rPr lang="en-US" sz="1800" dirty="0">
                <a:latin typeface="Montserrat" panose="00000500000000000000" pitchFamily="2" charset="0"/>
                <a:cs typeface="Times New Roman" panose="02020603050405020304" pitchFamily="18" charset="0"/>
              </a:rPr>
              <a:t> </a:t>
            </a:r>
            <a:r>
              <a:rPr lang="en-US" sz="1800" dirty="0" err="1">
                <a:latin typeface="Montserrat" panose="00000500000000000000" pitchFamily="2" charset="0"/>
                <a:cs typeface="Times New Roman" panose="02020603050405020304" pitchFamily="18" charset="0"/>
              </a:rPr>
              <a:t>ecc</a:t>
            </a:r>
            <a:r>
              <a:rPr lang="en-US" sz="1800" dirty="0">
                <a:latin typeface="Montserrat" panose="00000500000000000000" pitchFamily="2" charset="0"/>
                <a:cs typeface="Times New Roman" panose="02020603050405020304" pitchFamily="18" charset="0"/>
              </a:rPr>
              <a:t>.. per </a:t>
            </a:r>
            <a:r>
              <a:rPr lang="en-US" sz="1800" dirty="0" err="1">
                <a:latin typeface="Montserrat" panose="00000500000000000000" pitchFamily="2" charset="0"/>
                <a:cs typeface="Times New Roman" panose="02020603050405020304" pitchFamily="18" charset="0"/>
              </a:rPr>
              <a:t>trovare</a:t>
            </a:r>
            <a:r>
              <a:rPr lang="en-US" sz="1800" dirty="0">
                <a:latin typeface="Montserrat" panose="00000500000000000000" pitchFamily="2" charset="0"/>
                <a:cs typeface="Times New Roman" panose="02020603050405020304" pitchFamily="18" charset="0"/>
              </a:rPr>
              <a:t> </a:t>
            </a:r>
            <a:r>
              <a:rPr lang="en-US" sz="1800" dirty="0" err="1">
                <a:latin typeface="Montserrat" panose="00000500000000000000" pitchFamily="2" charset="0"/>
                <a:cs typeface="Times New Roman" panose="02020603050405020304" pitchFamily="18" charset="0"/>
              </a:rPr>
              <a:t>strategie</a:t>
            </a:r>
            <a:r>
              <a:rPr lang="en-US" sz="1800" dirty="0">
                <a:latin typeface="Montserrat" panose="00000500000000000000" pitchFamily="2" charset="0"/>
                <a:cs typeface="Times New Roman" panose="02020603050405020304" pitchFamily="18" charset="0"/>
              </a:rPr>
              <a:t> </a:t>
            </a:r>
            <a:r>
              <a:rPr lang="en-US" sz="1800" dirty="0" err="1">
                <a:latin typeface="Montserrat" panose="00000500000000000000" pitchFamily="2" charset="0"/>
                <a:cs typeface="Times New Roman" panose="02020603050405020304" pitchFamily="18" charset="0"/>
              </a:rPr>
              <a:t>mirate</a:t>
            </a:r>
            <a:endParaRPr lang="en-US" sz="1800" dirty="0">
              <a:latin typeface="Montserrat" panose="00000500000000000000" pitchFamily="2" charset="0"/>
              <a:cs typeface="Times New Roman" panose="02020603050405020304" pitchFamily="18" charset="0"/>
            </a:endParaRPr>
          </a:p>
          <a:p>
            <a:pPr marL="342900" indent="-342900">
              <a:lnSpc>
                <a:spcPct val="150000"/>
              </a:lnSpc>
              <a:buFont typeface="Arial" panose="020B0604020202020204" pitchFamily="34" charset="0"/>
              <a:buChar char="•"/>
            </a:pPr>
            <a:endParaRPr lang="en-US" sz="2000" dirty="0">
              <a:latin typeface="Montserrat" panose="00000500000000000000" pitchFamily="2" charset="0"/>
            </a:endParaRPr>
          </a:p>
          <a:p>
            <a:pPr marL="342900" indent="-342900">
              <a:lnSpc>
                <a:spcPct val="150000"/>
              </a:lnSpc>
              <a:buFont typeface="Arial" panose="020B0604020202020204" pitchFamily="34" charset="0"/>
              <a:buChar char="•"/>
            </a:pPr>
            <a:endParaRPr lang="en-US" sz="2000" dirty="0">
              <a:latin typeface="Montserrat" panose="00000500000000000000" pitchFamily="2" charset="0"/>
            </a:endParaRPr>
          </a:p>
          <a:p>
            <a:pPr marL="342900" indent="-342900" algn="just">
              <a:lnSpc>
                <a:spcPct val="150000"/>
              </a:lnSpc>
              <a:buFont typeface="Arial" panose="020B0604020202020204" pitchFamily="34" charset="0"/>
              <a:buChar char="•"/>
            </a:pPr>
            <a:endParaRPr lang="en-US" sz="2000" dirty="0">
              <a:latin typeface="Montserrat" panose="00000500000000000000" pitchFamily="2" charset="0"/>
            </a:endParaRPr>
          </a:p>
          <a:p>
            <a:pPr marL="342900" indent="-342900" algn="just">
              <a:lnSpc>
                <a:spcPct val="150000"/>
              </a:lnSpc>
              <a:buFont typeface="Arial" panose="020B0604020202020204" pitchFamily="34" charset="0"/>
              <a:buChar char="•"/>
            </a:pPr>
            <a:endParaRPr lang="en-US" sz="2000" dirty="0">
              <a:latin typeface="Montserrat" panose="00000500000000000000" pitchFamily="2" charset="0"/>
            </a:endParaRPr>
          </a:p>
          <a:p>
            <a:pPr algn="just"/>
            <a:endParaRPr lang="en-US" sz="2000" b="1" dirty="0">
              <a:latin typeface="Montserrat" panose="00000500000000000000" pitchFamily="2" charset="0"/>
            </a:endParaRPr>
          </a:p>
          <a:p>
            <a:pPr algn="just"/>
            <a:endParaRPr lang="en-US" sz="2000" dirty="0">
              <a:latin typeface="Montserrat" panose="00000500000000000000" pitchFamily="2" charset="0"/>
            </a:endParaRPr>
          </a:p>
          <a:p>
            <a:pPr algn="just"/>
            <a:endParaRPr lang="en-US" sz="2000" b="1" dirty="0">
              <a:latin typeface="Montserrat" panose="00000500000000000000" pitchFamily="2" charset="0"/>
            </a:endParaRPr>
          </a:p>
        </p:txBody>
      </p:sp>
      <p:sp>
        <p:nvSpPr>
          <p:cNvPr id="3" name="CasellaDiTesto 2">
            <a:extLst>
              <a:ext uri="{FF2B5EF4-FFF2-40B4-BE49-F238E27FC236}">
                <a16:creationId xmlns:a16="http://schemas.microsoft.com/office/drawing/2014/main" id="{4CF62CF8-70AF-B791-DFFA-8696F48FCCDC}"/>
              </a:ext>
            </a:extLst>
          </p:cNvPr>
          <p:cNvSpPr txBox="1"/>
          <p:nvPr/>
        </p:nvSpPr>
        <p:spPr>
          <a:xfrm>
            <a:off x="5426840" y="1576382"/>
            <a:ext cx="4789619" cy="2462213"/>
          </a:xfrm>
          <a:prstGeom prst="rect">
            <a:avLst/>
          </a:prstGeom>
          <a:noFill/>
        </p:spPr>
        <p:txBody>
          <a:bodyPr wrap="square" rtlCol="0">
            <a:spAutoFit/>
          </a:bodyPr>
          <a:lstStyle/>
          <a:p>
            <a:pPr algn="ctr">
              <a:lnSpc>
                <a:spcPct val="150000"/>
              </a:lnSpc>
            </a:pPr>
            <a:r>
              <a:rPr lang="en-US" sz="2800" b="1" dirty="0">
                <a:latin typeface="Montserrat" panose="00000500000000000000" pitchFamily="2" charset="0"/>
              </a:rPr>
              <a:t>AUTISMO</a:t>
            </a:r>
          </a:p>
          <a:p>
            <a:pPr marL="342900" indent="-342900">
              <a:lnSpc>
                <a:spcPct val="150000"/>
              </a:lnSpc>
              <a:buFont typeface="Arial" panose="020B0604020202020204" pitchFamily="34" charset="0"/>
              <a:buChar char="•"/>
            </a:pPr>
            <a:endParaRPr lang="en-US" sz="2000" dirty="0">
              <a:latin typeface="Montserrat" panose="00000500000000000000" pitchFamily="2" charset="0"/>
            </a:endParaRPr>
          </a:p>
          <a:p>
            <a:pPr algn="ctr">
              <a:lnSpc>
                <a:spcPct val="150000"/>
              </a:lnSpc>
            </a:pPr>
            <a:endParaRPr lang="en-US" sz="2800" b="1" dirty="0">
              <a:latin typeface="Montserrat" panose="00000500000000000000" pitchFamily="2" charset="0"/>
            </a:endParaRPr>
          </a:p>
          <a:p>
            <a:pPr marL="342900" indent="-342900">
              <a:buFont typeface="Arial" panose="020B0604020202020204" pitchFamily="34" charset="0"/>
              <a:buChar char="•"/>
            </a:pPr>
            <a:endParaRPr lang="en-US" sz="2000" dirty="0">
              <a:latin typeface="Montserrat" panose="00000500000000000000" pitchFamily="2" charset="0"/>
            </a:endParaRPr>
          </a:p>
          <a:p>
            <a:pPr marL="342900" indent="-342900">
              <a:buFont typeface="Arial" panose="020B0604020202020204" pitchFamily="34" charset="0"/>
              <a:buChar char="•"/>
            </a:pPr>
            <a:endParaRPr lang="en-US" sz="2000" dirty="0">
              <a:latin typeface="Montserrat" panose="00000500000000000000" pitchFamily="2" charset="0"/>
            </a:endParaRPr>
          </a:p>
        </p:txBody>
      </p:sp>
      <p:pic>
        <p:nvPicPr>
          <p:cNvPr id="5" name="Immagine 4">
            <a:extLst>
              <a:ext uri="{FF2B5EF4-FFF2-40B4-BE49-F238E27FC236}">
                <a16:creationId xmlns:a16="http://schemas.microsoft.com/office/drawing/2014/main" id="{4EF5D46E-5EF2-82C4-7B64-7FC2401DAC32}"/>
              </a:ext>
            </a:extLst>
          </p:cNvPr>
          <p:cNvPicPr>
            <a:picLocks noChangeAspect="1"/>
          </p:cNvPicPr>
          <p:nvPr/>
        </p:nvPicPr>
        <p:blipFill>
          <a:blip r:embed="rId3"/>
          <a:stretch>
            <a:fillRect/>
          </a:stretch>
        </p:blipFill>
        <p:spPr>
          <a:xfrm>
            <a:off x="5711625" y="2333072"/>
            <a:ext cx="4615131" cy="4238051"/>
          </a:xfrm>
          <a:prstGeom prst="rect">
            <a:avLst/>
          </a:prstGeom>
        </p:spPr>
      </p:pic>
    </p:spTree>
    <p:extLst>
      <p:ext uri="{BB962C8B-B14F-4D97-AF65-F5344CB8AC3E}">
        <p14:creationId xmlns:p14="http://schemas.microsoft.com/office/powerpoint/2010/main" val="12423923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95">
          <a:extLst>
            <a:ext uri="{FF2B5EF4-FFF2-40B4-BE49-F238E27FC236}">
              <a16:creationId xmlns:a16="http://schemas.microsoft.com/office/drawing/2014/main" id="{4B631A13-4540-8469-1BBD-4DEAE7B75F22}"/>
            </a:ext>
          </a:extLst>
        </p:cNvPr>
        <p:cNvGrpSpPr/>
        <p:nvPr/>
      </p:nvGrpSpPr>
      <p:grpSpPr>
        <a:xfrm>
          <a:off x="0" y="0"/>
          <a:ext cx="0" cy="0"/>
          <a:chOff x="0" y="0"/>
          <a:chExt cx="0" cy="0"/>
        </a:xfrm>
      </p:grpSpPr>
      <p:sp>
        <p:nvSpPr>
          <p:cNvPr id="696" name="Google Shape;696;p65">
            <a:extLst>
              <a:ext uri="{FF2B5EF4-FFF2-40B4-BE49-F238E27FC236}">
                <a16:creationId xmlns:a16="http://schemas.microsoft.com/office/drawing/2014/main" id="{17AED07C-D201-0EFE-ECF8-AFE258661C97}"/>
              </a:ext>
            </a:extLst>
          </p:cNvPr>
          <p:cNvSpPr txBox="1">
            <a:spLocks noGrp="1"/>
          </p:cNvSpPr>
          <p:nvPr>
            <p:ph type="body" idx="1"/>
          </p:nvPr>
        </p:nvSpPr>
        <p:spPr>
          <a:xfrm>
            <a:off x="526925" y="2087217"/>
            <a:ext cx="10948800" cy="4601818"/>
          </a:xfrm>
          <a:prstGeom prst="rect">
            <a:avLst/>
          </a:prstGeom>
          <a:noFill/>
          <a:ln>
            <a:noFill/>
          </a:ln>
        </p:spPr>
        <p:txBody>
          <a:bodyPr spcFirstLastPara="1" wrap="square" lIns="90000" tIns="46800" rIns="90000" bIns="46800" anchor="t" anchorCtr="0">
            <a:noAutofit/>
          </a:bodyPr>
          <a:lstStyle/>
          <a:p>
            <a:pPr algn="ctr"/>
            <a:endParaRPr lang="it-IT" sz="2000" b="1" dirty="0">
              <a:latin typeface="Montserrat" panose="00000500000000000000" pitchFamily="2" charset="0"/>
              <a:cs typeface="Times New Roman" panose="02020603050405020304" pitchFamily="18" charset="0"/>
            </a:endParaRPr>
          </a:p>
          <a:p>
            <a:pPr algn="ctr"/>
            <a:endParaRPr lang="it-IT" b="1" dirty="0">
              <a:latin typeface="Montserrat" panose="00000500000000000000" pitchFamily="2" charset="0"/>
              <a:cs typeface="Times New Roman" panose="02020603050405020304" pitchFamily="18" charset="0"/>
            </a:endParaRPr>
          </a:p>
          <a:p>
            <a:pPr algn="ctr"/>
            <a:endParaRPr lang="it-IT" b="1" dirty="0">
              <a:latin typeface="Montserrat" panose="00000500000000000000" pitchFamily="2" charset="0"/>
              <a:cs typeface="Times New Roman" panose="02020603050405020304" pitchFamily="18" charset="0"/>
            </a:endParaRPr>
          </a:p>
          <a:p>
            <a:pPr algn="ctr"/>
            <a:endParaRPr lang="it-IT" b="1" dirty="0">
              <a:latin typeface="Montserrat" panose="00000500000000000000" pitchFamily="2" charset="0"/>
              <a:cs typeface="Times New Roman" panose="02020603050405020304" pitchFamily="18" charset="0"/>
            </a:endParaRPr>
          </a:p>
          <a:p>
            <a:pPr marL="342900" marR="0" lvl="0" indent="-342900" algn="ctr" rtl="0">
              <a:spcBef>
                <a:spcPts val="800"/>
              </a:spcBef>
              <a:spcAft>
                <a:spcPts val="0"/>
              </a:spcAft>
              <a:buNone/>
            </a:pPr>
            <a:r>
              <a:rPr lang="it-IT" sz="2800" b="0" i="0" u="none" dirty="0">
                <a:solidFill>
                  <a:srgbClr val="000000"/>
                </a:solidFill>
                <a:latin typeface="Montserrat"/>
                <a:ea typeface="Montserrat"/>
                <a:cs typeface="Montserrat"/>
                <a:sym typeface="Montserrat"/>
                <a:hlinkClick r:id="rId3"/>
              </a:rPr>
              <a:t>https://www.youtube.com/watch?v=PbdehuW5esU</a:t>
            </a:r>
            <a:endParaRPr sz="2800" b="0" i="0" u="none" dirty="0">
              <a:solidFill>
                <a:srgbClr val="000000"/>
              </a:solidFill>
              <a:latin typeface="Montserrat"/>
              <a:ea typeface="Montserrat"/>
              <a:cs typeface="Montserrat"/>
              <a:sym typeface="Montserrat"/>
            </a:endParaRPr>
          </a:p>
        </p:txBody>
      </p:sp>
      <p:sp>
        <p:nvSpPr>
          <p:cNvPr id="702" name="Google Shape;702;p65">
            <a:extLst>
              <a:ext uri="{FF2B5EF4-FFF2-40B4-BE49-F238E27FC236}">
                <a16:creationId xmlns:a16="http://schemas.microsoft.com/office/drawing/2014/main" id="{A5409BF2-3CFE-D1C5-6153-D7C0C07A4AAC}"/>
              </a:ext>
            </a:extLst>
          </p:cNvPr>
          <p:cNvSpPr txBox="1">
            <a:spLocks noGrp="1"/>
          </p:cNvSpPr>
          <p:nvPr>
            <p:ph type="title"/>
          </p:nvPr>
        </p:nvSpPr>
        <p:spPr>
          <a:xfrm>
            <a:off x="626165" y="274625"/>
            <a:ext cx="9680713" cy="1425600"/>
          </a:xfrm>
          <a:prstGeom prst="rect">
            <a:avLst/>
          </a:prstGeom>
          <a:gradFill>
            <a:gsLst>
              <a:gs pos="0">
                <a:srgbClr val="FFE497"/>
              </a:gs>
              <a:gs pos="100000">
                <a:srgbClr val="FFF5DF"/>
              </a:gs>
            </a:gsLst>
            <a:lin ang="5400012" scaled="0"/>
          </a:gradFill>
          <a:ln>
            <a:noFill/>
          </a:ln>
        </p:spPr>
        <p:txBody>
          <a:bodyPr spcFirstLastPara="1" wrap="square" lIns="90000" tIns="46800" rIns="90000" bIns="46800" anchor="ctr" anchorCtr="0">
            <a:noAutofit/>
          </a:bodyPr>
          <a:lstStyle/>
          <a:p>
            <a:pPr marL="0" lvl="0" indent="0" algn="ctr" rtl="0">
              <a:lnSpc>
                <a:spcPct val="150000"/>
              </a:lnSpc>
              <a:spcBef>
                <a:spcPts val="0"/>
              </a:spcBef>
              <a:spcAft>
                <a:spcPts val="0"/>
              </a:spcAft>
              <a:buSzPts val="2800"/>
              <a:buNone/>
            </a:pPr>
            <a:r>
              <a:rPr lang="it-IT" sz="2800" b="1" i="0" u="none" dirty="0">
                <a:solidFill>
                  <a:srgbClr val="FF5050"/>
                </a:solidFill>
                <a:latin typeface="Montserrat" panose="00000500000000000000" pitchFamily="2" charset="0"/>
                <a:ea typeface="Montserrat"/>
                <a:cs typeface="Montserrat"/>
                <a:sym typeface="Montserrat"/>
              </a:rPr>
              <a:t>IL PEDAGOGISTA E LA FAMIGLIA</a:t>
            </a:r>
            <a:endParaRPr dirty="0">
              <a:latin typeface="Montserrat" panose="00000500000000000000" pitchFamily="2" charset="0"/>
            </a:endParaRPr>
          </a:p>
        </p:txBody>
      </p:sp>
    </p:spTree>
    <p:extLst>
      <p:ext uri="{BB962C8B-B14F-4D97-AF65-F5344CB8AC3E}">
        <p14:creationId xmlns:p14="http://schemas.microsoft.com/office/powerpoint/2010/main" val="41743062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55"/>
        <p:cNvGrpSpPr/>
        <p:nvPr/>
      </p:nvGrpSpPr>
      <p:grpSpPr>
        <a:xfrm>
          <a:off x="0" y="0"/>
          <a:ext cx="0" cy="0"/>
          <a:chOff x="0" y="0"/>
          <a:chExt cx="0" cy="0"/>
        </a:xfrm>
      </p:grpSpPr>
      <p:sp>
        <p:nvSpPr>
          <p:cNvPr id="856" name="Google Shape;856;p85"/>
          <p:cNvSpPr txBox="1">
            <a:spLocks noGrp="1"/>
          </p:cNvSpPr>
          <p:nvPr>
            <p:ph type="subTitle" idx="4294967295"/>
          </p:nvPr>
        </p:nvSpPr>
        <p:spPr>
          <a:xfrm>
            <a:off x="1523619" y="1844824"/>
            <a:ext cx="9141600" cy="4896600"/>
          </a:xfrm>
          <a:prstGeom prst="rect">
            <a:avLst/>
          </a:prstGeom>
          <a:solidFill>
            <a:srgbClr val="329369"/>
          </a:solidFill>
          <a:ln>
            <a:noFill/>
          </a:ln>
        </p:spPr>
        <p:txBody>
          <a:bodyPr spcFirstLastPara="1" wrap="square" lIns="90000" tIns="46800" rIns="90000" bIns="46800" anchor="t" anchorCtr="0">
            <a:noAutofit/>
          </a:bodyPr>
          <a:lstStyle/>
          <a:p>
            <a:pPr marL="0" marR="0" lvl="0" indent="0" algn="l" rtl="0">
              <a:lnSpc>
                <a:spcPct val="100000"/>
              </a:lnSpc>
              <a:spcBef>
                <a:spcPts val="0"/>
              </a:spcBef>
              <a:spcAft>
                <a:spcPts val="0"/>
              </a:spcAft>
              <a:buClr>
                <a:srgbClr val="000000"/>
              </a:buClr>
              <a:buSzPts val="2000"/>
              <a:buFont typeface="Times New Roman"/>
              <a:buNone/>
            </a:pPr>
            <a:r>
              <a:rPr lang="it-IT" sz="2000" b="0" i="0" u="none" strike="noStrike" cap="none">
                <a:solidFill>
                  <a:srgbClr val="EDF9F4"/>
                </a:solidFill>
                <a:latin typeface="Montserrat"/>
                <a:ea typeface="Montserrat"/>
                <a:cs typeface="Montserrat"/>
                <a:sym typeface="Montserrat"/>
              </a:rPr>
              <a:t>Dott.ssa Elisabetta Brenzoni:</a:t>
            </a:r>
            <a:endParaRPr/>
          </a:p>
          <a:p>
            <a:pPr marL="0" marR="0" lvl="0" indent="0" algn="l" rtl="0">
              <a:lnSpc>
                <a:spcPct val="100000"/>
              </a:lnSpc>
              <a:spcBef>
                <a:spcPts val="800"/>
              </a:spcBef>
              <a:spcAft>
                <a:spcPts val="0"/>
              </a:spcAft>
              <a:buClr>
                <a:srgbClr val="000000"/>
              </a:buClr>
              <a:buSzPts val="2000"/>
              <a:buFont typeface="Times New Roman"/>
              <a:buNone/>
            </a:pPr>
            <a:r>
              <a:rPr lang="it-IT" sz="2000" b="0" i="0" u="none" strike="noStrike" cap="none">
                <a:solidFill>
                  <a:srgbClr val="EDF9F4"/>
                </a:solidFill>
                <a:latin typeface="Montserrat"/>
                <a:ea typeface="Montserrat"/>
                <a:cs typeface="Montserrat"/>
                <a:sym typeface="Montserrat"/>
              </a:rPr>
              <a:t>Cell. +39 3495646535</a:t>
            </a:r>
            <a:endParaRPr/>
          </a:p>
          <a:p>
            <a:pPr marL="0" marR="0" lvl="0" indent="0" algn="l" rtl="0">
              <a:lnSpc>
                <a:spcPct val="100000"/>
              </a:lnSpc>
              <a:spcBef>
                <a:spcPts val="800"/>
              </a:spcBef>
              <a:spcAft>
                <a:spcPts val="0"/>
              </a:spcAft>
              <a:buClr>
                <a:srgbClr val="000000"/>
              </a:buClr>
              <a:buSzPts val="2000"/>
              <a:buFont typeface="Times New Roman"/>
              <a:buNone/>
            </a:pPr>
            <a:r>
              <a:rPr lang="it-IT" sz="2000" b="0" i="0" u="none" strike="noStrike" cap="none">
                <a:solidFill>
                  <a:srgbClr val="EDF9F4"/>
                </a:solidFill>
                <a:latin typeface="Montserrat"/>
                <a:ea typeface="Montserrat"/>
                <a:cs typeface="Montserrat"/>
                <a:sym typeface="Montserrat"/>
              </a:rPr>
              <a:t>E-mail: </a:t>
            </a:r>
            <a:r>
              <a:rPr lang="it-IT" sz="2000" b="0" i="0" u="sng" strike="noStrike" cap="none">
                <a:solidFill>
                  <a:schemeClr val="dk1"/>
                </a:solidFill>
                <a:latin typeface="Montserrat"/>
                <a:ea typeface="Montserrat"/>
                <a:cs typeface="Montserrat"/>
                <a:sym typeface="Montserrat"/>
                <a:hlinkClick r:id="rId3">
                  <a:extLst>
                    <a:ext uri="{A12FA001-AC4F-418D-AE19-62706E023703}">
                      <ahyp:hlinkClr xmlns:ahyp="http://schemas.microsoft.com/office/drawing/2018/hyperlinkcolor" val="tx"/>
                    </a:ext>
                  </a:extLst>
                </a:hlinkClick>
              </a:rPr>
              <a:t>elisabetta.brenzoni@libero.it</a:t>
            </a:r>
            <a:endParaRPr sz="20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800"/>
              </a:spcBef>
              <a:spcAft>
                <a:spcPts val="0"/>
              </a:spcAft>
              <a:buClr>
                <a:srgbClr val="000000"/>
              </a:buClr>
              <a:buSzPts val="2000"/>
              <a:buFont typeface="Times New Roman"/>
              <a:buNone/>
            </a:pPr>
            <a:endParaRPr sz="2000" b="0" i="0" u="none" strike="noStrike" cap="none">
              <a:solidFill>
                <a:srgbClr val="00664C"/>
              </a:solidFill>
              <a:highlight>
                <a:srgbClr val="000000"/>
              </a:highlight>
              <a:latin typeface="Montserrat"/>
              <a:ea typeface="Montserrat"/>
              <a:cs typeface="Montserrat"/>
              <a:sym typeface="Montserrat"/>
            </a:endParaRPr>
          </a:p>
          <a:p>
            <a:pPr marL="0" marR="0" lvl="0" indent="0" algn="l" rtl="0">
              <a:lnSpc>
                <a:spcPct val="100000"/>
              </a:lnSpc>
              <a:spcBef>
                <a:spcPts val="800"/>
              </a:spcBef>
              <a:spcAft>
                <a:spcPts val="0"/>
              </a:spcAft>
              <a:buClr>
                <a:srgbClr val="000000"/>
              </a:buClr>
              <a:buSzPts val="2000"/>
              <a:buFont typeface="Times New Roman"/>
              <a:buNone/>
            </a:pPr>
            <a:r>
              <a:rPr lang="it-IT" sz="2000" b="0" i="0" u="none" strike="noStrike" cap="none">
                <a:solidFill>
                  <a:srgbClr val="EDF9F4"/>
                </a:solidFill>
                <a:latin typeface="Montserrat"/>
                <a:ea typeface="Montserrat"/>
                <a:cs typeface="Montserrat"/>
                <a:sym typeface="Montserrat"/>
              </a:rPr>
              <a:t>Dott.ssa Marina D’Aniello:</a:t>
            </a:r>
            <a:endParaRPr/>
          </a:p>
          <a:p>
            <a:pPr marL="0" marR="0" lvl="0" indent="0" algn="l" rtl="0">
              <a:lnSpc>
                <a:spcPct val="100000"/>
              </a:lnSpc>
              <a:spcBef>
                <a:spcPts val="800"/>
              </a:spcBef>
              <a:spcAft>
                <a:spcPts val="0"/>
              </a:spcAft>
              <a:buClr>
                <a:srgbClr val="000000"/>
              </a:buClr>
              <a:buSzPts val="2000"/>
              <a:buFont typeface="Times New Roman"/>
              <a:buNone/>
            </a:pPr>
            <a:r>
              <a:rPr lang="it-IT" sz="2000" b="0" i="0" u="none" strike="noStrike" cap="none">
                <a:solidFill>
                  <a:srgbClr val="EDF9F4"/>
                </a:solidFill>
                <a:latin typeface="Montserrat"/>
                <a:ea typeface="Montserrat"/>
                <a:cs typeface="Montserrat"/>
                <a:sym typeface="Montserrat"/>
              </a:rPr>
              <a:t>Cell. +39 3405762821</a:t>
            </a:r>
            <a:endParaRPr/>
          </a:p>
          <a:p>
            <a:pPr marL="0" marR="0" lvl="0" indent="0" algn="l" rtl="0">
              <a:lnSpc>
                <a:spcPct val="100000"/>
              </a:lnSpc>
              <a:spcBef>
                <a:spcPts val="800"/>
              </a:spcBef>
              <a:spcAft>
                <a:spcPts val="0"/>
              </a:spcAft>
              <a:buClr>
                <a:srgbClr val="000000"/>
              </a:buClr>
              <a:buSzPts val="2000"/>
              <a:buFont typeface="Times New Roman"/>
              <a:buNone/>
            </a:pPr>
            <a:r>
              <a:rPr lang="it-IT" sz="2000" b="0" i="0" u="none" strike="noStrike" cap="none">
                <a:solidFill>
                  <a:srgbClr val="EDF9F4"/>
                </a:solidFill>
                <a:latin typeface="Montserrat"/>
                <a:ea typeface="Montserrat"/>
                <a:cs typeface="Montserrat"/>
                <a:sym typeface="Montserrat"/>
              </a:rPr>
              <a:t>E-mail: </a:t>
            </a:r>
            <a:r>
              <a:rPr lang="it-IT" sz="2000" b="0" i="0" u="sng" strike="noStrike" cap="none">
                <a:solidFill>
                  <a:schemeClr val="dk1"/>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marina.daniello92@gmail.com</a:t>
            </a:r>
            <a:endParaRPr sz="2000" b="0" i="0" u="sng" strike="noStrike" cap="none">
              <a:solidFill>
                <a:schemeClr val="dk1"/>
              </a:solidFill>
              <a:latin typeface="Montserrat"/>
              <a:ea typeface="Montserrat"/>
              <a:cs typeface="Montserrat"/>
              <a:sym typeface="Montserrat"/>
            </a:endParaRPr>
          </a:p>
          <a:p>
            <a:pPr marL="0" marR="0" lvl="0" indent="0" algn="l" rtl="0">
              <a:lnSpc>
                <a:spcPct val="100000"/>
              </a:lnSpc>
              <a:spcBef>
                <a:spcPts val="800"/>
              </a:spcBef>
              <a:spcAft>
                <a:spcPts val="0"/>
              </a:spcAft>
              <a:buClr>
                <a:srgbClr val="000000"/>
              </a:buClr>
              <a:buSzPts val="2000"/>
              <a:buFont typeface="Times New Roman"/>
              <a:buNone/>
            </a:pPr>
            <a:endParaRPr sz="2000" b="0" i="0" u="sng" strike="noStrike" cap="none">
              <a:solidFill>
                <a:srgbClr val="F2F2F2"/>
              </a:solidFill>
              <a:latin typeface="Montserrat"/>
              <a:ea typeface="Montserrat"/>
              <a:cs typeface="Montserrat"/>
              <a:sym typeface="Montserrat"/>
            </a:endParaRPr>
          </a:p>
          <a:p>
            <a:pPr marL="0" marR="0" lvl="0" indent="0" algn="l" rtl="0">
              <a:lnSpc>
                <a:spcPct val="100000"/>
              </a:lnSpc>
              <a:spcBef>
                <a:spcPts val="800"/>
              </a:spcBef>
              <a:spcAft>
                <a:spcPts val="0"/>
              </a:spcAft>
              <a:buClr>
                <a:srgbClr val="000000"/>
              </a:buClr>
              <a:buSzPts val="2000"/>
              <a:buFont typeface="Times New Roman"/>
              <a:buNone/>
            </a:pPr>
            <a:r>
              <a:rPr lang="it-IT" sz="2000" b="0" i="0" u="sng" strike="noStrike" cap="none">
                <a:solidFill>
                  <a:srgbClr val="F2F2F2"/>
                </a:solidFill>
                <a:latin typeface="Montserrat"/>
                <a:ea typeface="Montserrat"/>
                <a:cs typeface="Montserrat"/>
                <a:sym typeface="Montserrat"/>
              </a:rPr>
              <a:t>Modalit</a:t>
            </a:r>
            <a:r>
              <a:rPr lang="it-IT" sz="2000" b="0" i="0" u="sng" strike="noStrike" cap="none">
                <a:solidFill>
                  <a:srgbClr val="F2F2F2"/>
                </a:solidFill>
                <a:latin typeface="Times New Roman"/>
                <a:ea typeface="Times New Roman"/>
                <a:cs typeface="Times New Roman"/>
                <a:sym typeface="Times New Roman"/>
              </a:rPr>
              <a:t>à</a:t>
            </a:r>
            <a:endParaRPr sz="2000" b="0" i="0" u="sng" strike="noStrike" cap="none">
              <a:solidFill>
                <a:srgbClr val="F2F2F2"/>
              </a:solidFill>
              <a:latin typeface="Montserrat"/>
              <a:ea typeface="Montserrat"/>
              <a:cs typeface="Montserrat"/>
              <a:sym typeface="Montserrat"/>
            </a:endParaRPr>
          </a:p>
          <a:p>
            <a:pPr marL="0" marR="0" lvl="0" indent="0" algn="l" rtl="0">
              <a:lnSpc>
                <a:spcPct val="100000"/>
              </a:lnSpc>
              <a:spcBef>
                <a:spcPts val="800"/>
              </a:spcBef>
              <a:spcAft>
                <a:spcPts val="0"/>
              </a:spcAft>
              <a:buClr>
                <a:srgbClr val="000000"/>
              </a:buClr>
              <a:buSzPts val="2000"/>
              <a:buFont typeface="Times New Roman"/>
              <a:buNone/>
            </a:pPr>
            <a:r>
              <a:rPr lang="it-IT" sz="2000" b="0" i="0" u="none" strike="noStrike" cap="none">
                <a:solidFill>
                  <a:srgbClr val="EDF9F4"/>
                </a:solidFill>
                <a:latin typeface="Times New Roman"/>
                <a:ea typeface="Times New Roman"/>
                <a:cs typeface="Times New Roman"/>
                <a:sym typeface="Times New Roman"/>
              </a:rPr>
              <a:t>˗ </a:t>
            </a:r>
            <a:r>
              <a:rPr lang="it-IT" sz="2000" b="0" i="0" u="none" strike="noStrike" cap="none">
                <a:solidFill>
                  <a:srgbClr val="EDF9F4"/>
                </a:solidFill>
                <a:latin typeface="Montserrat"/>
                <a:ea typeface="Montserrat"/>
                <a:cs typeface="Montserrat"/>
                <a:sym typeface="Montserrat"/>
              </a:rPr>
              <a:t>Consulenze Private </a:t>
            </a:r>
            <a:endParaRPr/>
          </a:p>
          <a:p>
            <a:pPr marL="0" marR="0" lvl="0" indent="0" algn="l" rtl="0">
              <a:lnSpc>
                <a:spcPct val="100000"/>
              </a:lnSpc>
              <a:spcBef>
                <a:spcPts val="800"/>
              </a:spcBef>
              <a:spcAft>
                <a:spcPts val="0"/>
              </a:spcAft>
              <a:buClr>
                <a:srgbClr val="000000"/>
              </a:buClr>
              <a:buSzPts val="2000"/>
              <a:buFont typeface="Times New Roman"/>
              <a:buNone/>
            </a:pPr>
            <a:r>
              <a:rPr lang="it-IT" sz="2000" b="0" i="0" u="none" strike="noStrike" cap="none">
                <a:solidFill>
                  <a:srgbClr val="EDF9F4"/>
                </a:solidFill>
                <a:latin typeface="Times New Roman"/>
                <a:ea typeface="Times New Roman"/>
                <a:cs typeface="Times New Roman"/>
                <a:sym typeface="Times New Roman"/>
              </a:rPr>
              <a:t>˗ </a:t>
            </a:r>
            <a:r>
              <a:rPr lang="it-IT" sz="2000" b="0" i="0" u="none" strike="noStrike" cap="none">
                <a:solidFill>
                  <a:srgbClr val="EDF9F4"/>
                </a:solidFill>
                <a:latin typeface="Montserrat"/>
                <a:ea typeface="Montserrat"/>
                <a:cs typeface="Montserrat"/>
                <a:sym typeface="Montserrat"/>
              </a:rPr>
              <a:t>Istituti Scolastici</a:t>
            </a:r>
            <a:endParaRPr/>
          </a:p>
          <a:p>
            <a:pPr marL="0" marR="0" lvl="0" indent="0" algn="l" rtl="0">
              <a:lnSpc>
                <a:spcPct val="100000"/>
              </a:lnSpc>
              <a:spcBef>
                <a:spcPts val="800"/>
              </a:spcBef>
              <a:spcAft>
                <a:spcPts val="0"/>
              </a:spcAft>
              <a:buClr>
                <a:srgbClr val="000000"/>
              </a:buClr>
              <a:buSzPts val="2000"/>
              <a:buFont typeface="Times New Roman"/>
              <a:buNone/>
            </a:pPr>
            <a:r>
              <a:rPr lang="it-IT" sz="2000" b="0" i="0" u="none" strike="noStrike" cap="none">
                <a:solidFill>
                  <a:srgbClr val="EDF9F4"/>
                </a:solidFill>
                <a:latin typeface="Times New Roman"/>
                <a:ea typeface="Times New Roman"/>
                <a:cs typeface="Times New Roman"/>
                <a:sym typeface="Times New Roman"/>
              </a:rPr>
              <a:t>˗ </a:t>
            </a:r>
            <a:r>
              <a:rPr lang="it-IT" sz="2000" b="0" i="0" u="none" strike="noStrike" cap="none">
                <a:solidFill>
                  <a:srgbClr val="EDF9F4"/>
                </a:solidFill>
                <a:latin typeface="Montserrat"/>
                <a:ea typeface="Montserrat"/>
                <a:cs typeface="Montserrat"/>
                <a:sym typeface="Montserrat"/>
              </a:rPr>
              <a:t>Online</a:t>
            </a:r>
            <a:endParaRPr/>
          </a:p>
        </p:txBody>
      </p:sp>
      <p:sp>
        <p:nvSpPr>
          <p:cNvPr id="857" name="Google Shape;857;p85"/>
          <p:cNvSpPr txBox="1">
            <a:spLocks noGrp="1"/>
          </p:cNvSpPr>
          <p:nvPr>
            <p:ph type="ctrTitle" idx="4294967295"/>
          </p:nvPr>
        </p:nvSpPr>
        <p:spPr>
          <a:xfrm>
            <a:off x="1523619" y="260648"/>
            <a:ext cx="9141600" cy="1296000"/>
          </a:xfrm>
          <a:prstGeom prst="rect">
            <a:avLst/>
          </a:prstGeom>
          <a:gradFill>
            <a:gsLst>
              <a:gs pos="0">
                <a:srgbClr val="60C89B"/>
              </a:gs>
              <a:gs pos="34000">
                <a:srgbClr val="B6CCC2"/>
              </a:gs>
              <a:gs pos="78000">
                <a:srgbClr val="DAF4E9"/>
              </a:gs>
              <a:gs pos="100000">
                <a:srgbClr val="DAF4E9"/>
              </a:gs>
            </a:gsLst>
            <a:path path="circle">
              <a:fillToRect l="100000" t="100000"/>
            </a:path>
            <a:tileRect r="-100000" b="-100000"/>
          </a:gradFill>
          <a:ln>
            <a:noFill/>
          </a:ln>
        </p:spPr>
        <p:txBody>
          <a:bodyPr spcFirstLastPara="1" wrap="square" lIns="90000" tIns="46800" rIns="90000" bIns="46800" anchor="b" anchorCtr="0">
            <a:noAutofit/>
          </a:bodyPr>
          <a:lstStyle/>
          <a:p>
            <a:pPr marL="0" marR="0" lvl="0" indent="0" algn="ctr" rtl="0">
              <a:lnSpc>
                <a:spcPct val="100000"/>
              </a:lnSpc>
              <a:spcBef>
                <a:spcPts val="0"/>
              </a:spcBef>
              <a:spcAft>
                <a:spcPts val="0"/>
              </a:spcAft>
              <a:buClr>
                <a:srgbClr val="000000"/>
              </a:buClr>
              <a:buSzPts val="3600"/>
              <a:buFont typeface="Times New Roman"/>
              <a:buNone/>
            </a:pPr>
            <a:br>
              <a:rPr lang="it-IT" sz="3600" b="0" i="0" u="none" strike="noStrike" cap="none">
                <a:solidFill>
                  <a:srgbClr val="FF0000"/>
                </a:solidFill>
                <a:latin typeface="Montserrat"/>
                <a:ea typeface="Montserrat"/>
                <a:cs typeface="Montserrat"/>
                <a:sym typeface="Montserrat"/>
              </a:rPr>
            </a:br>
            <a:br>
              <a:rPr lang="it-IT" sz="3600" b="0" i="0" u="none" strike="noStrike" cap="none">
                <a:solidFill>
                  <a:srgbClr val="FF0000"/>
                </a:solidFill>
                <a:latin typeface="Montserrat"/>
                <a:ea typeface="Montserrat"/>
                <a:cs typeface="Montserrat"/>
                <a:sym typeface="Montserrat"/>
              </a:rPr>
            </a:br>
            <a:r>
              <a:rPr lang="it-IT" sz="3600" b="0" i="0" u="none" strike="noStrike" cap="none">
                <a:solidFill>
                  <a:srgbClr val="00664C"/>
                </a:solidFill>
                <a:latin typeface="Montserrat"/>
                <a:ea typeface="Montserrat"/>
                <a:cs typeface="Montserrat"/>
                <a:sym typeface="Montserrat"/>
              </a:rPr>
              <a:t>Contatti:</a:t>
            </a:r>
            <a:br>
              <a:rPr lang="it-IT" sz="3600" b="0" i="0" u="none" strike="noStrike" cap="none">
                <a:solidFill>
                  <a:srgbClr val="00664C"/>
                </a:solidFill>
                <a:latin typeface="Montserrat"/>
                <a:ea typeface="Montserrat"/>
                <a:cs typeface="Montserrat"/>
                <a:sym typeface="Montserrat"/>
              </a:rPr>
            </a:br>
            <a:endParaRPr/>
          </a:p>
        </p:txBody>
      </p:sp>
      <p:pic>
        <p:nvPicPr>
          <p:cNvPr id="858" name="Google Shape;858;p85"/>
          <p:cNvPicPr preferRelativeResize="0"/>
          <p:nvPr/>
        </p:nvPicPr>
        <p:blipFill rotWithShape="1">
          <a:blip r:embed="rId5">
            <a:alphaModFix/>
          </a:blip>
          <a:srcRect/>
          <a:stretch/>
        </p:blipFill>
        <p:spPr>
          <a:xfrm>
            <a:off x="8686742" y="5273675"/>
            <a:ext cx="1333501" cy="1335087"/>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64">
          <a:extLst>
            <a:ext uri="{FF2B5EF4-FFF2-40B4-BE49-F238E27FC236}">
              <a16:creationId xmlns:a16="http://schemas.microsoft.com/office/drawing/2014/main" id="{3C354684-660D-AA14-CE45-B4A44A491136}"/>
            </a:ext>
          </a:extLst>
        </p:cNvPr>
        <p:cNvGrpSpPr/>
        <p:nvPr/>
      </p:nvGrpSpPr>
      <p:grpSpPr>
        <a:xfrm>
          <a:off x="0" y="0"/>
          <a:ext cx="0" cy="0"/>
          <a:chOff x="0" y="0"/>
          <a:chExt cx="0" cy="0"/>
        </a:xfrm>
      </p:grpSpPr>
      <p:sp>
        <p:nvSpPr>
          <p:cNvPr id="765" name="Google Shape;765;p74">
            <a:extLst>
              <a:ext uri="{FF2B5EF4-FFF2-40B4-BE49-F238E27FC236}">
                <a16:creationId xmlns:a16="http://schemas.microsoft.com/office/drawing/2014/main" id="{4B4222E1-2199-2957-0ABE-5E7D9BC613D9}"/>
              </a:ext>
            </a:extLst>
          </p:cNvPr>
          <p:cNvSpPr txBox="1">
            <a:spLocks noGrp="1"/>
          </p:cNvSpPr>
          <p:nvPr>
            <p:ph type="body" idx="1"/>
          </p:nvPr>
        </p:nvSpPr>
        <p:spPr>
          <a:xfrm>
            <a:off x="609447" y="1262270"/>
            <a:ext cx="10948800" cy="5595730"/>
          </a:xfrm>
          <a:prstGeom prst="rect">
            <a:avLst/>
          </a:prstGeom>
          <a:noFill/>
          <a:ln>
            <a:noFill/>
          </a:ln>
        </p:spPr>
        <p:txBody>
          <a:bodyPr spcFirstLastPara="1" wrap="square" lIns="90000" tIns="46800" rIns="90000" bIns="46800" anchor="t" anchorCtr="0">
            <a:noAutofit/>
          </a:bodyPr>
          <a:lstStyle/>
          <a:p>
            <a:pPr marL="342900" marR="0" lvl="0" indent="-342900" algn="ctr" rtl="0">
              <a:lnSpc>
                <a:spcPct val="100000"/>
              </a:lnSpc>
              <a:spcBef>
                <a:spcPts val="0"/>
              </a:spcBef>
              <a:spcAft>
                <a:spcPts val="0"/>
              </a:spcAft>
              <a:buClr>
                <a:srgbClr val="000000"/>
              </a:buClr>
              <a:buSzPts val="2400"/>
              <a:buFont typeface="Times New Roman"/>
              <a:buNone/>
            </a:pPr>
            <a:endParaRPr lang="it-IT" sz="2400" b="0" i="0" u="none" dirty="0">
              <a:solidFill>
                <a:srgbClr val="000000"/>
              </a:solidFill>
              <a:latin typeface="Montserrat"/>
              <a:ea typeface="Montserrat"/>
              <a:cs typeface="Montserrat"/>
              <a:sym typeface="Montserrat"/>
            </a:endParaRPr>
          </a:p>
          <a:p>
            <a:pPr marL="342900" marR="0" lvl="0" indent="-342900" algn="ctr" rtl="0">
              <a:lnSpc>
                <a:spcPct val="100000"/>
              </a:lnSpc>
              <a:spcBef>
                <a:spcPts val="0"/>
              </a:spcBef>
              <a:spcAft>
                <a:spcPts val="0"/>
              </a:spcAft>
              <a:buClr>
                <a:srgbClr val="000000"/>
              </a:buClr>
              <a:buSzPts val="2400"/>
              <a:buFont typeface="Times New Roman"/>
              <a:buNone/>
            </a:pPr>
            <a:endParaRPr lang="it-IT" sz="2400" dirty="0">
              <a:latin typeface="Montserrat"/>
              <a:ea typeface="Montserrat"/>
              <a:cs typeface="Montserrat"/>
              <a:sym typeface="Montserrat"/>
            </a:endParaRPr>
          </a:p>
          <a:p>
            <a:pPr marL="342900" marR="0" lvl="0" indent="-342900" algn="ctr" rtl="0">
              <a:lnSpc>
                <a:spcPct val="100000"/>
              </a:lnSpc>
              <a:spcBef>
                <a:spcPts val="0"/>
              </a:spcBef>
              <a:spcAft>
                <a:spcPts val="0"/>
              </a:spcAft>
              <a:buClr>
                <a:srgbClr val="000000"/>
              </a:buClr>
              <a:buSzPts val="2400"/>
              <a:buFont typeface="Times New Roman"/>
              <a:buNone/>
            </a:pPr>
            <a:endParaRPr lang="it-IT" sz="2400" b="0" i="0" u="none" dirty="0">
              <a:solidFill>
                <a:srgbClr val="000000"/>
              </a:solidFill>
              <a:latin typeface="Montserrat"/>
              <a:ea typeface="Montserrat"/>
              <a:cs typeface="Montserrat"/>
              <a:sym typeface="Montserrat"/>
            </a:endParaRPr>
          </a:p>
          <a:p>
            <a:pPr marL="342900" marR="0" lvl="0" indent="-342900" algn="ctr" rtl="0">
              <a:lnSpc>
                <a:spcPct val="100000"/>
              </a:lnSpc>
              <a:spcBef>
                <a:spcPts val="0"/>
              </a:spcBef>
              <a:spcAft>
                <a:spcPts val="0"/>
              </a:spcAft>
              <a:buClr>
                <a:srgbClr val="000000"/>
              </a:buClr>
              <a:buSzPts val="2400"/>
              <a:buFont typeface="Times New Roman"/>
              <a:buNone/>
            </a:pPr>
            <a:endParaRPr lang="it-IT" sz="2400" dirty="0">
              <a:latin typeface="Montserrat"/>
              <a:ea typeface="Montserrat"/>
              <a:cs typeface="Montserrat"/>
              <a:sym typeface="Montserrat"/>
            </a:endParaRPr>
          </a:p>
          <a:p>
            <a:pPr marL="342900" marR="0" lvl="0" indent="-342900" algn="ctr" rtl="0">
              <a:lnSpc>
                <a:spcPct val="100000"/>
              </a:lnSpc>
              <a:spcBef>
                <a:spcPts val="0"/>
              </a:spcBef>
              <a:spcAft>
                <a:spcPts val="0"/>
              </a:spcAft>
              <a:buClr>
                <a:srgbClr val="000000"/>
              </a:buClr>
              <a:buSzPts val="2400"/>
              <a:buFont typeface="Times New Roman"/>
              <a:buNone/>
            </a:pPr>
            <a:endParaRPr lang="it-IT" sz="2400" b="0" i="0" u="none" dirty="0">
              <a:solidFill>
                <a:srgbClr val="000000"/>
              </a:solidFill>
              <a:latin typeface="Montserrat"/>
              <a:ea typeface="Montserrat"/>
              <a:cs typeface="Montserrat"/>
              <a:sym typeface="Montserrat"/>
            </a:endParaRPr>
          </a:p>
          <a:p>
            <a:pPr marL="342900" marR="0" lvl="0" indent="-342900" algn="ctr" rtl="0">
              <a:lnSpc>
                <a:spcPct val="100000"/>
              </a:lnSpc>
              <a:spcBef>
                <a:spcPts val="0"/>
              </a:spcBef>
              <a:spcAft>
                <a:spcPts val="0"/>
              </a:spcAft>
              <a:buClr>
                <a:srgbClr val="000000"/>
              </a:buClr>
              <a:buSzPts val="2400"/>
              <a:buFont typeface="Times New Roman"/>
              <a:buNone/>
            </a:pPr>
            <a:endParaRPr lang="it-IT" sz="2800" b="1" dirty="0">
              <a:latin typeface="Montserrat"/>
              <a:ea typeface="Montserrat"/>
              <a:cs typeface="Montserrat"/>
              <a:sym typeface="Montserrat"/>
            </a:endParaRPr>
          </a:p>
          <a:p>
            <a:pPr marL="342900" marR="0" lvl="0" indent="-342900" algn="ctr" rtl="0">
              <a:lnSpc>
                <a:spcPct val="100000"/>
              </a:lnSpc>
              <a:spcBef>
                <a:spcPts val="0"/>
              </a:spcBef>
              <a:spcAft>
                <a:spcPts val="0"/>
              </a:spcAft>
              <a:buClr>
                <a:srgbClr val="000000"/>
              </a:buClr>
              <a:buSzPts val="2400"/>
              <a:buFont typeface="Times New Roman"/>
              <a:buNone/>
            </a:pPr>
            <a:r>
              <a:rPr lang="it-IT" sz="2800" b="1" i="0" u="none" dirty="0">
                <a:solidFill>
                  <a:srgbClr val="000000"/>
                </a:solidFill>
                <a:latin typeface="Montserrat"/>
                <a:ea typeface="Montserrat"/>
                <a:cs typeface="Montserrat"/>
                <a:sym typeface="Montserrat"/>
              </a:rPr>
              <a:t>COMPORTEMENTI PROBLEMA</a:t>
            </a:r>
          </a:p>
          <a:p>
            <a:pPr marL="342900" marR="0" lvl="0" indent="-342900" algn="ctr" rtl="0">
              <a:lnSpc>
                <a:spcPct val="100000"/>
              </a:lnSpc>
              <a:spcBef>
                <a:spcPts val="0"/>
              </a:spcBef>
              <a:spcAft>
                <a:spcPts val="0"/>
              </a:spcAft>
              <a:buClr>
                <a:srgbClr val="000000"/>
              </a:buClr>
              <a:buSzPts val="2400"/>
              <a:buFont typeface="Times New Roman"/>
              <a:buNone/>
            </a:pPr>
            <a:endParaRPr sz="2800" b="1" dirty="0"/>
          </a:p>
          <a:p>
            <a:pPr marL="342900" marR="0" lvl="0" indent="-342900" algn="l" rtl="0">
              <a:lnSpc>
                <a:spcPct val="100000"/>
              </a:lnSpc>
              <a:spcBef>
                <a:spcPts val="800"/>
              </a:spcBef>
              <a:spcAft>
                <a:spcPts val="0"/>
              </a:spcAft>
              <a:buClr>
                <a:srgbClr val="000000"/>
              </a:buClr>
              <a:buSzPts val="2000"/>
              <a:buFont typeface="Times New Roman"/>
              <a:buNone/>
            </a:pPr>
            <a:endParaRPr sz="2000" b="0" i="0" u="none" dirty="0">
              <a:solidFill>
                <a:srgbClr val="000000"/>
              </a:solidFill>
              <a:latin typeface="Montserrat"/>
              <a:ea typeface="Montserrat"/>
              <a:cs typeface="Montserrat"/>
              <a:sym typeface="Montserrat"/>
            </a:endParaRPr>
          </a:p>
        </p:txBody>
      </p:sp>
      <p:sp>
        <p:nvSpPr>
          <p:cNvPr id="767" name="Google Shape;767;p74">
            <a:extLst>
              <a:ext uri="{FF2B5EF4-FFF2-40B4-BE49-F238E27FC236}">
                <a16:creationId xmlns:a16="http://schemas.microsoft.com/office/drawing/2014/main" id="{1FBB00C0-F629-8F2A-80B0-4F27ABE9E8CB}"/>
              </a:ext>
            </a:extLst>
          </p:cNvPr>
          <p:cNvSpPr txBox="1">
            <a:spLocks noGrp="1"/>
          </p:cNvSpPr>
          <p:nvPr>
            <p:ph type="title"/>
          </p:nvPr>
        </p:nvSpPr>
        <p:spPr>
          <a:xfrm>
            <a:off x="609447" y="144739"/>
            <a:ext cx="9717310" cy="1047957"/>
          </a:xfrm>
          <a:prstGeom prst="rect">
            <a:avLst/>
          </a:prstGeom>
          <a:gradFill>
            <a:gsLst>
              <a:gs pos="0">
                <a:srgbClr val="FFE497"/>
              </a:gs>
              <a:gs pos="100000">
                <a:srgbClr val="FFF5DF"/>
              </a:gs>
            </a:gsLst>
            <a:lin ang="5400012" scaled="0"/>
          </a:gradFill>
          <a:ln>
            <a:noFill/>
          </a:ln>
        </p:spPr>
        <p:txBody>
          <a:bodyPr spcFirstLastPara="1" wrap="square" lIns="90000" tIns="46800" rIns="90000" bIns="46800" anchor="ctr" anchorCtr="0">
            <a:noAutofit/>
          </a:bodyPr>
          <a:lstStyle/>
          <a:p>
            <a:pPr marL="0" lvl="0" indent="0" algn="ctr" rtl="0">
              <a:lnSpc>
                <a:spcPct val="150000"/>
              </a:lnSpc>
              <a:spcBef>
                <a:spcPts val="0"/>
              </a:spcBef>
              <a:spcAft>
                <a:spcPts val="0"/>
              </a:spcAft>
              <a:buSzPts val="2800"/>
              <a:buNone/>
            </a:pPr>
            <a:r>
              <a:rPr lang="it-IT" sz="2800" b="1" i="0" u="none" dirty="0">
                <a:solidFill>
                  <a:srgbClr val="FF5050"/>
                </a:solidFill>
                <a:latin typeface="Montserrat"/>
                <a:ea typeface="Montserrat"/>
                <a:cs typeface="Montserrat"/>
                <a:sym typeface="Montserrat"/>
              </a:rPr>
              <a:t>IL PEDAGOGISTA E LA FAMIGLIA</a:t>
            </a:r>
            <a:endParaRPr dirty="0"/>
          </a:p>
        </p:txBody>
      </p:sp>
      <p:pic>
        <p:nvPicPr>
          <p:cNvPr id="3" name="Immagine 2">
            <a:extLst>
              <a:ext uri="{FF2B5EF4-FFF2-40B4-BE49-F238E27FC236}">
                <a16:creationId xmlns:a16="http://schemas.microsoft.com/office/drawing/2014/main" id="{4F9F95B9-B5CB-B803-1074-1E0408D41660}"/>
              </a:ext>
            </a:extLst>
          </p:cNvPr>
          <p:cNvPicPr>
            <a:picLocks noChangeAspect="1"/>
          </p:cNvPicPr>
          <p:nvPr/>
        </p:nvPicPr>
        <p:blipFill>
          <a:blip r:embed="rId3"/>
          <a:stretch>
            <a:fillRect/>
          </a:stretch>
        </p:blipFill>
        <p:spPr>
          <a:xfrm>
            <a:off x="609447" y="1113183"/>
            <a:ext cx="2932131" cy="1923478"/>
          </a:xfrm>
          <a:prstGeom prst="rect">
            <a:avLst/>
          </a:prstGeom>
        </p:spPr>
      </p:pic>
      <p:pic>
        <p:nvPicPr>
          <p:cNvPr id="5" name="Immagine 4">
            <a:extLst>
              <a:ext uri="{FF2B5EF4-FFF2-40B4-BE49-F238E27FC236}">
                <a16:creationId xmlns:a16="http://schemas.microsoft.com/office/drawing/2014/main" id="{680D491B-3739-D505-90D5-B50C2E02BA1B}"/>
              </a:ext>
            </a:extLst>
          </p:cNvPr>
          <p:cNvPicPr>
            <a:picLocks noChangeAspect="1"/>
          </p:cNvPicPr>
          <p:nvPr/>
        </p:nvPicPr>
        <p:blipFill>
          <a:blip r:embed="rId4"/>
          <a:stretch>
            <a:fillRect/>
          </a:stretch>
        </p:blipFill>
        <p:spPr>
          <a:xfrm>
            <a:off x="4999245" y="4279417"/>
            <a:ext cx="1971675" cy="2314575"/>
          </a:xfrm>
          <a:prstGeom prst="rect">
            <a:avLst/>
          </a:prstGeom>
        </p:spPr>
      </p:pic>
      <p:pic>
        <p:nvPicPr>
          <p:cNvPr id="7" name="Immagine 6">
            <a:extLst>
              <a:ext uri="{FF2B5EF4-FFF2-40B4-BE49-F238E27FC236}">
                <a16:creationId xmlns:a16="http://schemas.microsoft.com/office/drawing/2014/main" id="{DDC79E6F-E110-CE31-C4F7-0B0E1327477B}"/>
              </a:ext>
            </a:extLst>
          </p:cNvPr>
          <p:cNvPicPr>
            <a:picLocks noChangeAspect="1"/>
          </p:cNvPicPr>
          <p:nvPr/>
        </p:nvPicPr>
        <p:blipFill rotWithShape="1">
          <a:blip r:embed="rId5"/>
          <a:srcRect l="2286" t="3798" r="2524" b="12495"/>
          <a:stretch/>
        </p:blipFill>
        <p:spPr>
          <a:xfrm>
            <a:off x="6664391" y="1297314"/>
            <a:ext cx="3965714" cy="1961627"/>
          </a:xfrm>
          <a:prstGeom prst="rect">
            <a:avLst/>
          </a:prstGeom>
        </p:spPr>
      </p:pic>
    </p:spTree>
    <p:extLst>
      <p:ext uri="{BB962C8B-B14F-4D97-AF65-F5344CB8AC3E}">
        <p14:creationId xmlns:p14="http://schemas.microsoft.com/office/powerpoint/2010/main" val="24895346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sp>
        <p:nvSpPr>
          <p:cNvPr id="765" name="Google Shape;765;p74"/>
          <p:cNvSpPr txBox="1">
            <a:spLocks noGrp="1"/>
          </p:cNvSpPr>
          <p:nvPr>
            <p:ph type="body" idx="1"/>
          </p:nvPr>
        </p:nvSpPr>
        <p:spPr>
          <a:xfrm>
            <a:off x="609447" y="1600200"/>
            <a:ext cx="10948800" cy="4708500"/>
          </a:xfrm>
          <a:prstGeom prst="rect">
            <a:avLst/>
          </a:prstGeom>
          <a:noFill/>
          <a:ln>
            <a:noFill/>
          </a:ln>
        </p:spPr>
        <p:txBody>
          <a:bodyPr spcFirstLastPara="1" wrap="square" lIns="90000" tIns="46800" rIns="90000" bIns="46800" anchor="t" anchorCtr="0">
            <a:noAutofit/>
          </a:bodyPr>
          <a:lstStyle/>
          <a:p>
            <a:pPr marL="342900" marR="0" lvl="0" indent="-342900" algn="ctr" rtl="0">
              <a:lnSpc>
                <a:spcPct val="100000"/>
              </a:lnSpc>
              <a:spcBef>
                <a:spcPts val="0"/>
              </a:spcBef>
              <a:spcAft>
                <a:spcPts val="0"/>
              </a:spcAft>
              <a:buClr>
                <a:srgbClr val="000000"/>
              </a:buClr>
              <a:buSzPts val="2400"/>
              <a:buFont typeface="Times New Roman"/>
              <a:buNone/>
            </a:pPr>
            <a:r>
              <a:rPr lang="it-IT" sz="2400" b="0" i="0" u="none" dirty="0">
                <a:solidFill>
                  <a:srgbClr val="000000"/>
                </a:solidFill>
                <a:latin typeface="Montserrat"/>
                <a:ea typeface="Montserrat"/>
                <a:cs typeface="Montserrat"/>
                <a:sym typeface="Montserrat"/>
              </a:rPr>
              <a:t>LA GESTIONE DEI COMPORTEMENTI PROBLEMA</a:t>
            </a:r>
            <a:endParaRPr dirty="0"/>
          </a:p>
          <a:p>
            <a:pPr marL="342900" marR="0" lvl="0" indent="-342900" algn="l" rtl="0">
              <a:lnSpc>
                <a:spcPct val="100000"/>
              </a:lnSpc>
              <a:spcBef>
                <a:spcPts val="800"/>
              </a:spcBef>
              <a:spcAft>
                <a:spcPts val="0"/>
              </a:spcAft>
              <a:buClr>
                <a:srgbClr val="000000"/>
              </a:buClr>
              <a:buSzPts val="2000"/>
              <a:buFont typeface="Times New Roman"/>
              <a:buNone/>
            </a:pPr>
            <a:endParaRPr sz="2000" b="0" i="0" u="none" dirty="0">
              <a:solidFill>
                <a:srgbClr val="000000"/>
              </a:solidFill>
              <a:latin typeface="Montserrat"/>
              <a:ea typeface="Montserrat"/>
              <a:cs typeface="Montserrat"/>
              <a:sym typeface="Montserrat"/>
            </a:endParaRPr>
          </a:p>
          <a:p>
            <a:pPr marL="342900" marR="0" lvl="0" indent="-342900" algn="l" rtl="0">
              <a:lnSpc>
                <a:spcPct val="100000"/>
              </a:lnSpc>
              <a:spcBef>
                <a:spcPts val="800"/>
              </a:spcBef>
              <a:spcAft>
                <a:spcPts val="0"/>
              </a:spcAft>
              <a:buClr>
                <a:srgbClr val="000000"/>
              </a:buClr>
              <a:buSzPts val="2000"/>
              <a:buFont typeface="Times New Roman"/>
              <a:buNone/>
            </a:pPr>
            <a:r>
              <a:rPr lang="it-IT" sz="2000" b="0" i="0" u="none" dirty="0">
                <a:solidFill>
                  <a:srgbClr val="000000"/>
                </a:solidFill>
                <a:latin typeface="Montserrat" panose="00000500000000000000" pitchFamily="2" charset="0"/>
                <a:ea typeface="Montserrat"/>
                <a:cs typeface="Montserrat"/>
                <a:sym typeface="Montserrat"/>
              </a:rPr>
              <a:t>Alcune domande iniziali:</a:t>
            </a:r>
            <a:endParaRPr dirty="0">
              <a:latin typeface="Montserrat" panose="00000500000000000000" pitchFamily="2" charset="0"/>
            </a:endParaRPr>
          </a:p>
          <a:p>
            <a:pPr marL="342900" marR="0" lvl="0" indent="-342900" algn="l" rtl="0">
              <a:lnSpc>
                <a:spcPct val="100000"/>
              </a:lnSpc>
              <a:spcBef>
                <a:spcPts val="800"/>
              </a:spcBef>
              <a:spcAft>
                <a:spcPts val="0"/>
              </a:spcAft>
              <a:buClr>
                <a:srgbClr val="000000"/>
              </a:buClr>
              <a:buSzPts val="2000"/>
              <a:buFont typeface="Times New Roman"/>
              <a:buNone/>
            </a:pPr>
            <a:endParaRPr sz="2000" b="0" i="0" u="none" dirty="0">
              <a:solidFill>
                <a:srgbClr val="000000"/>
              </a:solidFill>
              <a:latin typeface="Montserrat"/>
              <a:ea typeface="Montserrat"/>
              <a:cs typeface="Montserrat"/>
              <a:sym typeface="Montserrat"/>
            </a:endParaRPr>
          </a:p>
          <a:p>
            <a:pPr marL="342900" marR="0" lvl="0" indent="-342900" algn="l" rtl="0">
              <a:lnSpc>
                <a:spcPct val="100000"/>
              </a:lnSpc>
              <a:spcBef>
                <a:spcPts val="800"/>
              </a:spcBef>
              <a:spcAft>
                <a:spcPts val="0"/>
              </a:spcAft>
              <a:buClr>
                <a:srgbClr val="000000"/>
              </a:buClr>
              <a:buSzPts val="2000"/>
              <a:buFont typeface="Arial"/>
              <a:buChar char="•"/>
            </a:pPr>
            <a:r>
              <a:rPr lang="it-IT" sz="2000" b="0" i="0" u="none" dirty="0">
                <a:solidFill>
                  <a:srgbClr val="000000"/>
                </a:solidFill>
                <a:latin typeface="Montserrat" panose="00000500000000000000" pitchFamily="2" charset="0"/>
                <a:ea typeface="Montserrat"/>
                <a:cs typeface="Montserrat"/>
                <a:sym typeface="Montserrat"/>
              </a:rPr>
              <a:t>Cos’è un comportamento problema?</a:t>
            </a:r>
            <a:endParaRPr dirty="0">
              <a:latin typeface="Montserrat" panose="00000500000000000000" pitchFamily="2" charset="0"/>
            </a:endParaRPr>
          </a:p>
          <a:p>
            <a:pPr marL="342900" marR="0" lvl="0" indent="-342900" algn="l" rtl="0">
              <a:lnSpc>
                <a:spcPct val="100000"/>
              </a:lnSpc>
              <a:spcBef>
                <a:spcPts val="800"/>
              </a:spcBef>
              <a:spcAft>
                <a:spcPts val="0"/>
              </a:spcAft>
              <a:buClr>
                <a:srgbClr val="000000"/>
              </a:buClr>
              <a:buSzPts val="2000"/>
              <a:buFont typeface="Arial"/>
              <a:buChar char="•"/>
            </a:pPr>
            <a:r>
              <a:rPr lang="it-IT" sz="2000" b="0" i="0" u="none" dirty="0">
                <a:solidFill>
                  <a:srgbClr val="000000"/>
                </a:solidFill>
                <a:latin typeface="Montserrat" panose="00000500000000000000" pitchFamily="2" charset="0"/>
                <a:ea typeface="Montserrat"/>
                <a:cs typeface="Montserrat"/>
                <a:sym typeface="Montserrat"/>
              </a:rPr>
              <a:t>Per chi è un problema?</a:t>
            </a:r>
            <a:endParaRPr dirty="0">
              <a:latin typeface="Montserrat" panose="00000500000000000000" pitchFamily="2" charset="0"/>
            </a:endParaRPr>
          </a:p>
          <a:p>
            <a:pPr marL="342900" indent="-342900">
              <a:spcBef>
                <a:spcPts val="800"/>
              </a:spcBef>
              <a:buSzPts val="2000"/>
              <a:buFont typeface="Arial"/>
              <a:buChar char="•"/>
            </a:pPr>
            <a:r>
              <a:rPr lang="it-IT" sz="2000" dirty="0">
                <a:latin typeface="Montserrat" panose="00000500000000000000" pitchFamily="2" charset="0"/>
                <a:ea typeface="Montserrat"/>
                <a:cs typeface="Montserrat"/>
                <a:sym typeface="Montserrat"/>
              </a:rPr>
              <a:t>Quando può essere definito </a:t>
            </a:r>
            <a:r>
              <a:rPr lang="it-IT" sz="2000" b="0" i="0" u="none" dirty="0">
                <a:solidFill>
                  <a:srgbClr val="000000"/>
                </a:solidFill>
                <a:latin typeface="Montserrat" panose="00000500000000000000" pitchFamily="2" charset="0"/>
                <a:ea typeface="Montserrat"/>
                <a:cs typeface="Montserrat"/>
                <a:sym typeface="Montserrat"/>
              </a:rPr>
              <a:t>problema?</a:t>
            </a:r>
            <a:endParaRPr lang="it-IT" b="0" i="0" u="sng" dirty="0">
              <a:solidFill>
                <a:srgbClr val="000000"/>
              </a:solidFill>
              <a:latin typeface="Montserrat" panose="00000500000000000000" pitchFamily="2" charset="0"/>
              <a:ea typeface="Montserrat"/>
              <a:cs typeface="Montserrat"/>
              <a:sym typeface="Montserrat"/>
            </a:endParaRPr>
          </a:p>
          <a:p>
            <a:pPr marL="342900" indent="-342900">
              <a:spcBef>
                <a:spcPts val="800"/>
              </a:spcBef>
              <a:buSzPts val="2000"/>
              <a:buFont typeface="Arial"/>
              <a:buChar char="•"/>
            </a:pPr>
            <a:r>
              <a:rPr lang="it-IT" sz="2000" dirty="0">
                <a:latin typeface="Montserrat" panose="00000500000000000000" pitchFamily="2" charset="0"/>
                <a:ea typeface="Montserrat"/>
                <a:cs typeface="Montserrat"/>
                <a:sym typeface="Montserrat"/>
              </a:rPr>
              <a:t>Come comprendere e gestire</a:t>
            </a:r>
            <a:r>
              <a:rPr lang="it-IT" sz="2000" b="0" i="0" dirty="0">
                <a:solidFill>
                  <a:srgbClr val="000000"/>
                </a:solidFill>
                <a:latin typeface="Montserrat" panose="00000500000000000000" pitchFamily="2" charset="0"/>
                <a:ea typeface="Montserrat"/>
                <a:cs typeface="Montserrat"/>
                <a:sym typeface="Montserrat"/>
              </a:rPr>
              <a:t> i problemi?</a:t>
            </a:r>
          </a:p>
          <a:p>
            <a:pPr marL="0" indent="0">
              <a:spcBef>
                <a:spcPts val="800"/>
              </a:spcBef>
              <a:buSzPts val="2000"/>
            </a:pPr>
            <a:endParaRPr lang="it-IT" sz="2000" b="0" i="0" dirty="0">
              <a:solidFill>
                <a:srgbClr val="000000"/>
              </a:solidFill>
              <a:latin typeface="Montserrat" panose="00000500000000000000" pitchFamily="2" charset="0"/>
              <a:ea typeface="Montserrat"/>
              <a:cs typeface="Montserrat"/>
              <a:sym typeface="Montserrat"/>
            </a:endParaRPr>
          </a:p>
          <a:p>
            <a:pPr marL="0" marR="0" lvl="0" indent="0" algn="l" rtl="0">
              <a:lnSpc>
                <a:spcPct val="100000"/>
              </a:lnSpc>
              <a:spcBef>
                <a:spcPts val="800"/>
              </a:spcBef>
              <a:spcAft>
                <a:spcPts val="0"/>
              </a:spcAft>
              <a:buClr>
                <a:srgbClr val="000000"/>
              </a:buClr>
              <a:buSzPts val="2000"/>
            </a:pPr>
            <a:endParaRPr dirty="0">
              <a:latin typeface="Montserrat" panose="00000500000000000000" pitchFamily="2" charset="0"/>
            </a:endParaRPr>
          </a:p>
        </p:txBody>
      </p:sp>
      <p:pic>
        <p:nvPicPr>
          <p:cNvPr id="766" name="Google Shape;766;p74"/>
          <p:cNvPicPr preferRelativeResize="0"/>
          <p:nvPr/>
        </p:nvPicPr>
        <p:blipFill rotWithShape="1">
          <a:blip r:embed="rId3">
            <a:alphaModFix/>
          </a:blip>
          <a:srcRect/>
          <a:stretch/>
        </p:blipFill>
        <p:spPr>
          <a:xfrm>
            <a:off x="7767470" y="3894815"/>
            <a:ext cx="2143125" cy="2143125"/>
          </a:xfrm>
          <a:prstGeom prst="rect">
            <a:avLst/>
          </a:prstGeom>
          <a:noFill/>
          <a:ln>
            <a:noFill/>
          </a:ln>
        </p:spPr>
      </p:pic>
      <p:sp>
        <p:nvSpPr>
          <p:cNvPr id="767" name="Google Shape;767;p74"/>
          <p:cNvSpPr txBox="1">
            <a:spLocks noGrp="1"/>
          </p:cNvSpPr>
          <p:nvPr>
            <p:ph type="title"/>
          </p:nvPr>
        </p:nvSpPr>
        <p:spPr>
          <a:xfrm>
            <a:off x="609447" y="274625"/>
            <a:ext cx="9717310" cy="1176488"/>
          </a:xfrm>
          <a:prstGeom prst="rect">
            <a:avLst/>
          </a:prstGeom>
          <a:gradFill>
            <a:gsLst>
              <a:gs pos="0">
                <a:srgbClr val="FFE497"/>
              </a:gs>
              <a:gs pos="100000">
                <a:srgbClr val="FFF5DF"/>
              </a:gs>
            </a:gsLst>
            <a:lin ang="5400012" scaled="0"/>
          </a:gradFill>
          <a:ln>
            <a:noFill/>
          </a:ln>
        </p:spPr>
        <p:txBody>
          <a:bodyPr spcFirstLastPara="1" wrap="square" lIns="90000" tIns="46800" rIns="90000" bIns="46800" anchor="ctr" anchorCtr="0">
            <a:noAutofit/>
          </a:bodyPr>
          <a:lstStyle/>
          <a:p>
            <a:pPr marL="0" lvl="0" indent="0" algn="ctr" rtl="0">
              <a:lnSpc>
                <a:spcPct val="150000"/>
              </a:lnSpc>
              <a:spcBef>
                <a:spcPts val="0"/>
              </a:spcBef>
              <a:spcAft>
                <a:spcPts val="0"/>
              </a:spcAft>
              <a:buSzPts val="2800"/>
              <a:buNone/>
            </a:pPr>
            <a:r>
              <a:rPr lang="it-IT" sz="2800" b="1" i="0" u="none">
                <a:solidFill>
                  <a:srgbClr val="FF5050"/>
                </a:solidFill>
                <a:latin typeface="Montserrat"/>
                <a:ea typeface="Montserrat"/>
                <a:cs typeface="Montserrat"/>
                <a:sym typeface="Montserrat"/>
              </a:rPr>
              <a:t>IL PEDAGOGISTA E LA FAMIGLIA</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a:extLst>
              <a:ext uri="{FF2B5EF4-FFF2-40B4-BE49-F238E27FC236}">
                <a16:creationId xmlns:a16="http://schemas.microsoft.com/office/drawing/2014/main" id="{51D20373-A978-17C2-DF37-DC936840A75B}"/>
              </a:ext>
            </a:extLst>
          </p:cNvPr>
          <p:cNvSpPr>
            <a:spLocks noGrp="1"/>
          </p:cNvSpPr>
          <p:nvPr>
            <p:ph type="subTitle" idx="1"/>
          </p:nvPr>
        </p:nvSpPr>
        <p:spPr>
          <a:xfrm>
            <a:off x="609328" y="1417639"/>
            <a:ext cx="10969800" cy="4327178"/>
          </a:xfrm>
        </p:spPr>
        <p:txBody>
          <a:bodyPr/>
          <a:lstStyle/>
          <a:p>
            <a:pPr marL="228600" indent="0" algn="just">
              <a:lnSpc>
                <a:spcPct val="150000"/>
              </a:lnSpc>
            </a:pPr>
            <a:endParaRPr lang="it-IT" sz="2400" b="0" i="0" u="sng" dirty="0">
              <a:solidFill>
                <a:srgbClr val="000000"/>
              </a:solidFill>
              <a:latin typeface="Montserrat" panose="00000500000000000000" pitchFamily="2" charset="0"/>
              <a:ea typeface="Montserrat"/>
              <a:cs typeface="Montserrat"/>
              <a:sym typeface="Montserrat"/>
            </a:endParaRPr>
          </a:p>
          <a:p>
            <a:pPr marL="228600" indent="0" algn="just">
              <a:lnSpc>
                <a:spcPct val="150000"/>
              </a:lnSpc>
            </a:pPr>
            <a:r>
              <a:rPr lang="it-IT" sz="2400" b="1" i="0" dirty="0">
                <a:solidFill>
                  <a:srgbClr val="000000"/>
                </a:solidFill>
                <a:latin typeface="Montserrat" panose="00000500000000000000" pitchFamily="2" charset="0"/>
                <a:ea typeface="Montserrat"/>
                <a:cs typeface="Montserrat"/>
                <a:sym typeface="Montserrat"/>
              </a:rPr>
              <a:t>Cos’è un comportamento problema?</a:t>
            </a:r>
          </a:p>
          <a:p>
            <a:pPr marL="228600" indent="0" algn="just">
              <a:lnSpc>
                <a:spcPct val="150000"/>
              </a:lnSpc>
            </a:pPr>
            <a:endParaRPr lang="it-IT" sz="2400" dirty="0">
              <a:latin typeface="Montserrat" panose="00000500000000000000" pitchFamily="2" charset="0"/>
            </a:endParaRPr>
          </a:p>
          <a:p>
            <a:pPr marL="228600" indent="0" algn="just">
              <a:lnSpc>
                <a:spcPct val="150000"/>
              </a:lnSpc>
            </a:pPr>
            <a:r>
              <a:rPr lang="en-US" sz="2000" dirty="0">
                <a:latin typeface="Montserrat" panose="00000500000000000000" pitchFamily="2" charset="0"/>
                <a:cs typeface="Times New Roman" panose="02020603050405020304" pitchFamily="18" charset="0"/>
              </a:rPr>
              <a:t>Un </a:t>
            </a:r>
            <a:r>
              <a:rPr lang="en-US" sz="2000" dirty="0" err="1">
                <a:latin typeface="Montserrat" panose="00000500000000000000" pitchFamily="2" charset="0"/>
                <a:cs typeface="Times New Roman" panose="02020603050405020304" pitchFamily="18" charset="0"/>
              </a:rPr>
              <a:t>comportamento</a:t>
            </a:r>
            <a:r>
              <a:rPr lang="en-US" sz="2000" dirty="0">
                <a:latin typeface="Montserrat" panose="00000500000000000000" pitchFamily="2" charset="0"/>
                <a:cs typeface="Times New Roman" panose="02020603050405020304" pitchFamily="18" charset="0"/>
              </a:rPr>
              <a:t> </a:t>
            </a:r>
            <a:r>
              <a:rPr lang="en-US" sz="2000" dirty="0" err="1">
                <a:latin typeface="Montserrat" panose="00000500000000000000" pitchFamily="2" charset="0"/>
                <a:cs typeface="Times New Roman" panose="02020603050405020304" pitchFamily="18" charset="0"/>
              </a:rPr>
              <a:t>che</a:t>
            </a:r>
            <a:r>
              <a:rPr lang="en-US" sz="2000" dirty="0">
                <a:latin typeface="Montserrat" panose="00000500000000000000" pitchFamily="2" charset="0"/>
                <a:cs typeface="Times New Roman" panose="02020603050405020304" pitchFamily="18" charset="0"/>
              </a:rPr>
              <a:t> </a:t>
            </a:r>
            <a:r>
              <a:rPr lang="en-US" sz="2000" dirty="0" err="1">
                <a:latin typeface="Montserrat" panose="00000500000000000000" pitchFamily="2" charset="0"/>
                <a:cs typeface="Times New Roman" panose="02020603050405020304" pitchFamily="18" charset="0"/>
              </a:rPr>
              <a:t>può</a:t>
            </a:r>
            <a:r>
              <a:rPr lang="en-US" sz="2000" dirty="0">
                <a:latin typeface="Montserrat" panose="00000500000000000000" pitchFamily="2" charset="0"/>
                <a:cs typeface="Times New Roman" panose="02020603050405020304" pitchFamily="18" charset="0"/>
              </a:rPr>
              <a:t> </a:t>
            </a:r>
            <a:r>
              <a:rPr lang="en-US" sz="2000" dirty="0" err="1">
                <a:latin typeface="Montserrat" panose="00000500000000000000" pitchFamily="2" charset="0"/>
                <a:cs typeface="Times New Roman" panose="02020603050405020304" pitchFamily="18" charset="0"/>
              </a:rPr>
              <a:t>essere</a:t>
            </a:r>
            <a:r>
              <a:rPr lang="en-US" sz="2000" dirty="0">
                <a:latin typeface="Montserrat" panose="00000500000000000000" pitchFamily="2" charset="0"/>
                <a:cs typeface="Times New Roman" panose="02020603050405020304" pitchFamily="18" charset="0"/>
              </a:rPr>
              <a:t> </a:t>
            </a:r>
            <a:r>
              <a:rPr lang="en-US" sz="2000" b="1" dirty="0" err="1">
                <a:latin typeface="Montserrat" panose="00000500000000000000" pitchFamily="2" charset="0"/>
                <a:cs typeface="Times New Roman" panose="02020603050405020304" pitchFamily="18" charset="0"/>
              </a:rPr>
              <a:t>rischioso</a:t>
            </a:r>
            <a:r>
              <a:rPr lang="en-US" sz="2000" dirty="0">
                <a:latin typeface="Montserrat" panose="00000500000000000000" pitchFamily="2" charset="0"/>
                <a:cs typeface="Times New Roman" panose="02020603050405020304" pitchFamily="18" charset="0"/>
              </a:rPr>
              <a:t> per:</a:t>
            </a:r>
          </a:p>
          <a:p>
            <a:pPr marL="514350" indent="-285750" algn="just">
              <a:lnSpc>
                <a:spcPct val="150000"/>
              </a:lnSpc>
              <a:buFont typeface="Arial" panose="020B0604020202020204" pitchFamily="34" charset="0"/>
              <a:buChar char="•"/>
            </a:pPr>
            <a:r>
              <a:rPr lang="en-US" sz="2000" dirty="0">
                <a:latin typeface="Montserrat" panose="00000500000000000000" pitchFamily="2" charset="0"/>
                <a:cs typeface="Times New Roman" panose="02020603050405020304" pitchFamily="18" charset="0"/>
              </a:rPr>
              <a:t>Il </a:t>
            </a:r>
            <a:r>
              <a:rPr lang="en-US" sz="2000" dirty="0" err="1">
                <a:latin typeface="Montserrat" panose="00000500000000000000" pitchFamily="2" charset="0"/>
                <a:cs typeface="Times New Roman" panose="02020603050405020304" pitchFamily="18" charset="0"/>
              </a:rPr>
              <a:t>soggetto</a:t>
            </a:r>
            <a:endParaRPr lang="en-US" sz="2000" dirty="0">
              <a:latin typeface="Montserrat" panose="00000500000000000000" pitchFamily="2" charset="0"/>
              <a:cs typeface="Times New Roman" panose="02020603050405020304" pitchFamily="18" charset="0"/>
            </a:endParaRPr>
          </a:p>
          <a:p>
            <a:pPr marL="514350" indent="-285750" algn="just">
              <a:lnSpc>
                <a:spcPct val="150000"/>
              </a:lnSpc>
              <a:buFont typeface="Arial" panose="020B0604020202020204" pitchFamily="34" charset="0"/>
              <a:buChar char="•"/>
            </a:pPr>
            <a:r>
              <a:rPr lang="en-US" sz="2000" dirty="0" err="1">
                <a:latin typeface="Montserrat" panose="00000500000000000000" pitchFamily="2" charset="0"/>
                <a:cs typeface="Times New Roman" panose="02020603050405020304" pitchFamily="18" charset="0"/>
              </a:rPr>
              <a:t>Gli</a:t>
            </a:r>
            <a:r>
              <a:rPr lang="en-US" sz="2000" dirty="0">
                <a:latin typeface="Montserrat" panose="00000500000000000000" pitchFamily="2" charset="0"/>
                <a:cs typeface="Times New Roman" panose="02020603050405020304" pitchFamily="18" charset="0"/>
              </a:rPr>
              <a:t> </a:t>
            </a:r>
            <a:r>
              <a:rPr lang="en-US" sz="2000" dirty="0" err="1">
                <a:latin typeface="Montserrat" panose="00000500000000000000" pitchFamily="2" charset="0"/>
                <a:cs typeface="Times New Roman" panose="02020603050405020304" pitchFamily="18" charset="0"/>
              </a:rPr>
              <a:t>altri</a:t>
            </a:r>
            <a:endParaRPr lang="en-US" sz="2000" dirty="0">
              <a:latin typeface="Montserrat" panose="00000500000000000000" pitchFamily="2" charset="0"/>
              <a:cs typeface="Times New Roman" panose="02020603050405020304" pitchFamily="18" charset="0"/>
            </a:endParaRPr>
          </a:p>
          <a:p>
            <a:pPr marL="514350" indent="-285750" algn="just">
              <a:lnSpc>
                <a:spcPct val="150000"/>
              </a:lnSpc>
              <a:buFont typeface="Arial" panose="020B0604020202020204" pitchFamily="34" charset="0"/>
              <a:buChar char="•"/>
            </a:pPr>
            <a:r>
              <a:rPr lang="en-US" sz="2000" dirty="0" err="1">
                <a:latin typeface="Montserrat" panose="00000500000000000000" pitchFamily="2" charset="0"/>
                <a:cs typeface="Times New Roman" panose="02020603050405020304" pitchFamily="18" charset="0"/>
              </a:rPr>
              <a:t>L’ambiente</a:t>
            </a:r>
            <a:endParaRPr lang="en-US" sz="2000" dirty="0">
              <a:latin typeface="Montserrat" panose="00000500000000000000" pitchFamily="2" charset="0"/>
              <a:cs typeface="Times New Roman" panose="02020603050405020304" pitchFamily="18" charset="0"/>
            </a:endParaRPr>
          </a:p>
          <a:p>
            <a:pPr marL="228600" indent="0" algn="just">
              <a:lnSpc>
                <a:spcPct val="150000"/>
              </a:lnSpc>
            </a:pPr>
            <a:endParaRPr lang="en-US" dirty="0">
              <a:latin typeface="Montserrat" panose="00000500000000000000" pitchFamily="2" charset="0"/>
              <a:cs typeface="Times New Roman" panose="02020603050405020304" pitchFamily="18" charset="0"/>
            </a:endParaRPr>
          </a:p>
          <a:p>
            <a:pPr marL="228600" indent="0" algn="ctr">
              <a:lnSpc>
                <a:spcPct val="150000"/>
              </a:lnSpc>
            </a:pPr>
            <a:r>
              <a:rPr lang="en-US" sz="2000" dirty="0">
                <a:latin typeface="Montserrat" panose="00000500000000000000" pitchFamily="2" charset="0"/>
                <a:cs typeface="Times New Roman" panose="02020603050405020304" pitchFamily="18" charset="0"/>
              </a:rPr>
              <a:t>OSTACOLO PER L’APPRENDIMENTO E LE RELAZIONI SOCIALI</a:t>
            </a:r>
          </a:p>
          <a:p>
            <a:pPr marL="228600" indent="0"/>
            <a:endParaRPr lang="en-US" dirty="0">
              <a:latin typeface="Montserrat" panose="00000500000000000000" pitchFamily="2" charset="0"/>
              <a:cs typeface="Times New Roman" panose="02020603050405020304" pitchFamily="18" charset="0"/>
            </a:endParaRPr>
          </a:p>
        </p:txBody>
      </p:sp>
      <p:sp>
        <p:nvSpPr>
          <p:cNvPr id="4" name="Google Shape;767;p74">
            <a:extLst>
              <a:ext uri="{FF2B5EF4-FFF2-40B4-BE49-F238E27FC236}">
                <a16:creationId xmlns:a16="http://schemas.microsoft.com/office/drawing/2014/main" id="{D3244D59-8C05-5E92-1EFC-922D379C6118}"/>
              </a:ext>
            </a:extLst>
          </p:cNvPr>
          <p:cNvSpPr txBox="1">
            <a:spLocks noGrp="1"/>
          </p:cNvSpPr>
          <p:nvPr>
            <p:ph type="title"/>
          </p:nvPr>
        </p:nvSpPr>
        <p:spPr>
          <a:xfrm>
            <a:off x="695739" y="273050"/>
            <a:ext cx="9650896" cy="1144588"/>
          </a:xfrm>
          <a:prstGeom prst="rect">
            <a:avLst/>
          </a:prstGeom>
          <a:gradFill>
            <a:gsLst>
              <a:gs pos="0">
                <a:srgbClr val="FFE497"/>
              </a:gs>
              <a:gs pos="100000">
                <a:srgbClr val="FFF5DF"/>
              </a:gs>
            </a:gsLst>
            <a:lin ang="5400012" scaled="0"/>
          </a:gradFill>
          <a:ln>
            <a:noFill/>
          </a:ln>
        </p:spPr>
        <p:txBody>
          <a:bodyPr spcFirstLastPara="1" wrap="square" lIns="90000" tIns="46800" rIns="90000" bIns="46800" anchor="ctr" anchorCtr="0">
            <a:noAutofit/>
          </a:bodyPr>
          <a:lstStyle/>
          <a:p>
            <a:pPr marL="0" lvl="0" indent="0" algn="ctr" rtl="0">
              <a:lnSpc>
                <a:spcPct val="150000"/>
              </a:lnSpc>
              <a:spcBef>
                <a:spcPts val="0"/>
              </a:spcBef>
              <a:spcAft>
                <a:spcPts val="0"/>
              </a:spcAft>
              <a:buSzPts val="2800"/>
              <a:buNone/>
            </a:pPr>
            <a:r>
              <a:rPr lang="it-IT" sz="2800" b="1" i="0" u="none">
                <a:solidFill>
                  <a:srgbClr val="FF5050"/>
                </a:solidFill>
                <a:latin typeface="Montserrat"/>
                <a:ea typeface="Montserrat"/>
                <a:cs typeface="Montserrat"/>
                <a:sym typeface="Montserrat"/>
              </a:rPr>
              <a:t>IL PEDAGOGISTA E LA FAMIGLIA</a:t>
            </a:r>
            <a:endParaRPr/>
          </a:p>
        </p:txBody>
      </p:sp>
    </p:spTree>
    <p:extLst>
      <p:ext uri="{BB962C8B-B14F-4D97-AF65-F5344CB8AC3E}">
        <p14:creationId xmlns:p14="http://schemas.microsoft.com/office/powerpoint/2010/main" val="7301001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95">
          <a:extLst>
            <a:ext uri="{FF2B5EF4-FFF2-40B4-BE49-F238E27FC236}">
              <a16:creationId xmlns:a16="http://schemas.microsoft.com/office/drawing/2014/main" id="{E5A420DE-E789-7EC0-6ED6-C7AC0CF91C59}"/>
            </a:ext>
          </a:extLst>
        </p:cNvPr>
        <p:cNvGrpSpPr/>
        <p:nvPr/>
      </p:nvGrpSpPr>
      <p:grpSpPr>
        <a:xfrm>
          <a:off x="0" y="0"/>
          <a:ext cx="0" cy="0"/>
          <a:chOff x="0" y="0"/>
          <a:chExt cx="0" cy="0"/>
        </a:xfrm>
      </p:grpSpPr>
      <p:sp>
        <p:nvSpPr>
          <p:cNvPr id="696" name="Google Shape;696;p65">
            <a:extLst>
              <a:ext uri="{FF2B5EF4-FFF2-40B4-BE49-F238E27FC236}">
                <a16:creationId xmlns:a16="http://schemas.microsoft.com/office/drawing/2014/main" id="{39010021-2EC9-D6C8-AFE6-F36B0BC5AF33}"/>
              </a:ext>
            </a:extLst>
          </p:cNvPr>
          <p:cNvSpPr txBox="1">
            <a:spLocks noGrp="1"/>
          </p:cNvSpPr>
          <p:nvPr>
            <p:ph type="body" idx="1"/>
          </p:nvPr>
        </p:nvSpPr>
        <p:spPr>
          <a:xfrm>
            <a:off x="526925" y="2087217"/>
            <a:ext cx="10948800" cy="4601818"/>
          </a:xfrm>
          <a:prstGeom prst="rect">
            <a:avLst/>
          </a:prstGeom>
          <a:noFill/>
          <a:ln>
            <a:noFill/>
          </a:ln>
        </p:spPr>
        <p:txBody>
          <a:bodyPr spcFirstLastPara="1" wrap="square" lIns="90000" tIns="46800" rIns="90000" bIns="46800" anchor="t" anchorCtr="0">
            <a:noAutofit/>
          </a:bodyPr>
          <a:lstStyle/>
          <a:p>
            <a:pPr algn="ctr"/>
            <a:endParaRPr lang="it-IT" sz="2000" b="1" dirty="0">
              <a:latin typeface="Montserrat" panose="00000500000000000000" pitchFamily="2" charset="0"/>
              <a:cs typeface="Times New Roman" panose="02020603050405020304" pitchFamily="18" charset="0"/>
            </a:endParaRPr>
          </a:p>
          <a:p>
            <a:r>
              <a:rPr lang="en-US" sz="2000" b="1" dirty="0">
                <a:latin typeface="Montserrat" panose="00000500000000000000" pitchFamily="2" charset="0"/>
              </a:rPr>
              <a:t>CHI </a:t>
            </a:r>
            <a:r>
              <a:rPr lang="en-US" sz="2000" b="1" dirty="0">
                <a:latin typeface="Montserrat" panose="00000500000000000000" pitchFamily="2" charset="0"/>
                <a:cs typeface="Times New Roman" panose="02020603050405020304" pitchFamily="18" charset="0"/>
              </a:rPr>
              <a:t>É IL PEDAGOGISTA?</a:t>
            </a:r>
          </a:p>
          <a:p>
            <a:endParaRPr lang="en-US" sz="2000" b="1" dirty="0">
              <a:latin typeface="Montserrat" panose="00000500000000000000" pitchFamily="2" charset="0"/>
              <a:cs typeface="Times New Roman" panose="02020603050405020304" pitchFamily="18" charset="0"/>
            </a:endParaRPr>
          </a:p>
          <a:p>
            <a:r>
              <a:rPr lang="en-US" sz="2000" b="1" dirty="0">
                <a:latin typeface="Montserrat" panose="00000500000000000000" pitchFamily="2" charset="0"/>
                <a:cs typeface="Times New Roman" panose="02020603050405020304" pitchFamily="18" charset="0"/>
              </a:rPr>
              <a:t> </a:t>
            </a:r>
          </a:p>
          <a:p>
            <a:pPr algn="ctr"/>
            <a:r>
              <a:rPr lang="it-IT" sz="2000" b="1" dirty="0">
                <a:latin typeface="Montserrat" panose="00000500000000000000" pitchFamily="2" charset="0"/>
              </a:rPr>
              <a:t>QUAL </a:t>
            </a:r>
            <a:r>
              <a:rPr lang="it-IT" sz="2000" b="1" dirty="0">
                <a:latin typeface="Montserrat" panose="00000500000000000000" pitchFamily="2" charset="0"/>
                <a:cs typeface="Times New Roman" panose="02020603050405020304" pitchFamily="18" charset="0"/>
              </a:rPr>
              <a:t>È IL SUO RUOLO</a:t>
            </a:r>
          </a:p>
          <a:p>
            <a:pPr algn="ctr"/>
            <a:r>
              <a:rPr lang="it-IT" sz="2000" b="1" dirty="0">
                <a:latin typeface="Montserrat" panose="00000500000000000000" pitchFamily="2" charset="0"/>
                <a:cs typeface="Times New Roman" panose="02020603050405020304" pitchFamily="18" charset="0"/>
              </a:rPr>
              <a:t>ALL’INTERNO DEL PANORAMA EDUCATIVO? </a:t>
            </a:r>
          </a:p>
          <a:p>
            <a:pPr algn="ctr"/>
            <a:endParaRPr lang="it-IT" sz="2000" b="1" dirty="0">
              <a:latin typeface="Montserrat" panose="00000500000000000000" pitchFamily="2" charset="0"/>
              <a:cs typeface="Times New Roman" panose="02020603050405020304" pitchFamily="18" charset="0"/>
            </a:endParaRPr>
          </a:p>
          <a:p>
            <a:pPr algn="ctr"/>
            <a:endParaRPr lang="it-IT" sz="2000" b="1" dirty="0">
              <a:latin typeface="Montserrat" panose="00000500000000000000" pitchFamily="2" charset="0"/>
              <a:cs typeface="Times New Roman" panose="02020603050405020304" pitchFamily="18" charset="0"/>
            </a:endParaRPr>
          </a:p>
          <a:p>
            <a:pPr algn="ctr"/>
            <a:endParaRPr lang="it-IT" b="1" dirty="0">
              <a:latin typeface="Montserrat" panose="00000500000000000000" pitchFamily="2" charset="0"/>
              <a:cs typeface="Times New Roman" panose="02020603050405020304" pitchFamily="18" charset="0"/>
            </a:endParaRPr>
          </a:p>
          <a:p>
            <a:pPr algn="r"/>
            <a:r>
              <a:rPr lang="it-IT" sz="2000" b="1" dirty="0">
                <a:latin typeface="Montserrat" panose="00000500000000000000" pitchFamily="2" charset="0"/>
                <a:cs typeface="Times New Roman" panose="02020603050405020304" pitchFamily="18" charset="0"/>
              </a:rPr>
              <a:t>QUALI LE SUE SPECIFICITÀ?</a:t>
            </a:r>
            <a:endParaRPr lang="it-IT" sz="2000" b="1" dirty="0">
              <a:latin typeface="Montserrat" panose="00000500000000000000" pitchFamily="2" charset="0"/>
            </a:endParaRPr>
          </a:p>
          <a:p>
            <a:pPr algn="ctr"/>
            <a:endParaRPr lang="it-IT" sz="1800" b="1" dirty="0">
              <a:latin typeface="+mj-lt"/>
              <a:cs typeface="Times New Roman" panose="02020603050405020304" pitchFamily="18" charset="0"/>
            </a:endParaRPr>
          </a:p>
          <a:p>
            <a:pPr algn="ctr"/>
            <a:endParaRPr lang="it-IT" b="1" dirty="0">
              <a:latin typeface="Montserrat" panose="00000500000000000000" pitchFamily="2" charset="0"/>
              <a:cs typeface="Times New Roman" panose="02020603050405020304" pitchFamily="18" charset="0"/>
            </a:endParaRPr>
          </a:p>
          <a:p>
            <a:pPr algn="ctr"/>
            <a:endParaRPr lang="it-IT" b="1" dirty="0">
              <a:latin typeface="Montserrat" panose="00000500000000000000" pitchFamily="2" charset="0"/>
              <a:cs typeface="Times New Roman" panose="02020603050405020304" pitchFamily="18" charset="0"/>
            </a:endParaRPr>
          </a:p>
          <a:p>
            <a:pPr marL="342900" marR="0" lvl="0" indent="-342900" algn="ctr" rtl="0">
              <a:spcBef>
                <a:spcPts val="800"/>
              </a:spcBef>
              <a:spcAft>
                <a:spcPts val="0"/>
              </a:spcAft>
              <a:buNone/>
            </a:pPr>
            <a:endParaRPr sz="2800" b="0" i="0" u="none" dirty="0">
              <a:solidFill>
                <a:srgbClr val="000000"/>
              </a:solidFill>
              <a:latin typeface="Montserrat"/>
              <a:ea typeface="Montserrat"/>
              <a:cs typeface="Montserrat"/>
              <a:sym typeface="Montserrat"/>
            </a:endParaRPr>
          </a:p>
        </p:txBody>
      </p:sp>
      <p:sp>
        <p:nvSpPr>
          <p:cNvPr id="702" name="Google Shape;702;p65">
            <a:extLst>
              <a:ext uri="{FF2B5EF4-FFF2-40B4-BE49-F238E27FC236}">
                <a16:creationId xmlns:a16="http://schemas.microsoft.com/office/drawing/2014/main" id="{2151E23F-AEDC-4694-0615-96649072EE55}"/>
              </a:ext>
            </a:extLst>
          </p:cNvPr>
          <p:cNvSpPr txBox="1">
            <a:spLocks noGrp="1"/>
          </p:cNvSpPr>
          <p:nvPr>
            <p:ph type="title"/>
          </p:nvPr>
        </p:nvSpPr>
        <p:spPr>
          <a:xfrm>
            <a:off x="626165" y="274625"/>
            <a:ext cx="9680713" cy="1425600"/>
          </a:xfrm>
          <a:prstGeom prst="rect">
            <a:avLst/>
          </a:prstGeom>
          <a:gradFill>
            <a:gsLst>
              <a:gs pos="0">
                <a:srgbClr val="FFE497"/>
              </a:gs>
              <a:gs pos="100000">
                <a:srgbClr val="FFF5DF"/>
              </a:gs>
            </a:gsLst>
            <a:lin ang="5400012" scaled="0"/>
          </a:gradFill>
          <a:ln>
            <a:noFill/>
          </a:ln>
        </p:spPr>
        <p:txBody>
          <a:bodyPr spcFirstLastPara="1" wrap="square" lIns="90000" tIns="46800" rIns="90000" bIns="46800" anchor="ctr" anchorCtr="0">
            <a:noAutofit/>
          </a:bodyPr>
          <a:lstStyle/>
          <a:p>
            <a:pPr marL="0" lvl="0" indent="0" algn="ctr" rtl="0">
              <a:lnSpc>
                <a:spcPct val="150000"/>
              </a:lnSpc>
              <a:spcBef>
                <a:spcPts val="0"/>
              </a:spcBef>
              <a:spcAft>
                <a:spcPts val="0"/>
              </a:spcAft>
              <a:buSzPts val="2800"/>
              <a:buNone/>
            </a:pPr>
            <a:r>
              <a:rPr lang="it-IT" sz="2800" b="1" i="0" u="none" dirty="0">
                <a:solidFill>
                  <a:srgbClr val="FF5050"/>
                </a:solidFill>
                <a:latin typeface="Montserrat" panose="00000500000000000000" pitchFamily="2" charset="0"/>
                <a:ea typeface="Montserrat"/>
                <a:cs typeface="Montserrat"/>
                <a:sym typeface="Montserrat"/>
              </a:rPr>
              <a:t>IL PEDAGOGISTA E LA FAMIGLIA</a:t>
            </a:r>
            <a:endParaRPr dirty="0">
              <a:latin typeface="Montserrat" panose="00000500000000000000" pitchFamily="2" charset="0"/>
            </a:endParaRPr>
          </a:p>
        </p:txBody>
      </p:sp>
    </p:spTree>
    <p:extLst>
      <p:ext uri="{BB962C8B-B14F-4D97-AF65-F5344CB8AC3E}">
        <p14:creationId xmlns:p14="http://schemas.microsoft.com/office/powerpoint/2010/main" val="17305303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64">
          <a:extLst>
            <a:ext uri="{FF2B5EF4-FFF2-40B4-BE49-F238E27FC236}">
              <a16:creationId xmlns:a16="http://schemas.microsoft.com/office/drawing/2014/main" id="{B31B341E-158B-01C4-B799-D58BD5721EE4}"/>
            </a:ext>
          </a:extLst>
        </p:cNvPr>
        <p:cNvGrpSpPr/>
        <p:nvPr/>
      </p:nvGrpSpPr>
      <p:grpSpPr>
        <a:xfrm>
          <a:off x="0" y="0"/>
          <a:ext cx="0" cy="0"/>
          <a:chOff x="0" y="0"/>
          <a:chExt cx="0" cy="0"/>
        </a:xfrm>
      </p:grpSpPr>
      <p:sp>
        <p:nvSpPr>
          <p:cNvPr id="765" name="Google Shape;765;p74">
            <a:extLst>
              <a:ext uri="{FF2B5EF4-FFF2-40B4-BE49-F238E27FC236}">
                <a16:creationId xmlns:a16="http://schemas.microsoft.com/office/drawing/2014/main" id="{67B40908-1B82-C5D6-95FF-F2D78BC1D9A2}"/>
              </a:ext>
            </a:extLst>
          </p:cNvPr>
          <p:cNvSpPr txBox="1">
            <a:spLocks noGrp="1"/>
          </p:cNvSpPr>
          <p:nvPr>
            <p:ph type="body" idx="1"/>
          </p:nvPr>
        </p:nvSpPr>
        <p:spPr>
          <a:xfrm>
            <a:off x="609447" y="1600200"/>
            <a:ext cx="10948800" cy="4708500"/>
          </a:xfrm>
          <a:prstGeom prst="rect">
            <a:avLst/>
          </a:prstGeom>
          <a:noFill/>
          <a:ln>
            <a:noFill/>
          </a:ln>
        </p:spPr>
        <p:txBody>
          <a:bodyPr spcFirstLastPara="1" wrap="square" lIns="90000" tIns="46800" rIns="90000" bIns="46800" anchor="t" anchorCtr="0">
            <a:noAutofit/>
          </a:bodyPr>
          <a:lstStyle/>
          <a:p>
            <a:pPr marL="342900" marR="0" lvl="0" indent="-342900" rtl="0">
              <a:lnSpc>
                <a:spcPct val="100000"/>
              </a:lnSpc>
              <a:spcBef>
                <a:spcPts val="0"/>
              </a:spcBef>
              <a:spcAft>
                <a:spcPts val="0"/>
              </a:spcAft>
              <a:buClr>
                <a:srgbClr val="000000"/>
              </a:buClr>
              <a:buSzPts val="2400"/>
              <a:buFont typeface="Times New Roman"/>
              <a:buNone/>
            </a:pPr>
            <a:endParaRPr lang="it-IT" sz="2000" u="sng" dirty="0">
              <a:latin typeface="Montserrat"/>
              <a:sym typeface="Montserrat"/>
            </a:endParaRPr>
          </a:p>
          <a:p>
            <a:pPr marL="342900" marR="0" lvl="0" indent="-342900" rtl="0">
              <a:lnSpc>
                <a:spcPct val="100000"/>
              </a:lnSpc>
              <a:spcBef>
                <a:spcPts val="0"/>
              </a:spcBef>
              <a:spcAft>
                <a:spcPts val="0"/>
              </a:spcAft>
              <a:buClr>
                <a:srgbClr val="000000"/>
              </a:buClr>
              <a:buSzPts val="2400"/>
              <a:buFont typeface="Times New Roman"/>
              <a:buNone/>
            </a:pPr>
            <a:endParaRPr lang="it-IT" sz="2000" u="sng" dirty="0">
              <a:latin typeface="Montserrat"/>
              <a:sym typeface="Montserrat"/>
            </a:endParaRPr>
          </a:p>
          <a:p>
            <a:pPr marL="342900" marR="0" lvl="0" indent="-342900" rtl="0">
              <a:lnSpc>
                <a:spcPct val="100000"/>
              </a:lnSpc>
              <a:spcBef>
                <a:spcPts val="0"/>
              </a:spcBef>
              <a:spcAft>
                <a:spcPts val="0"/>
              </a:spcAft>
              <a:buClr>
                <a:srgbClr val="000000"/>
              </a:buClr>
              <a:buSzPts val="2400"/>
              <a:buFont typeface="Times New Roman"/>
              <a:buNone/>
            </a:pPr>
            <a:r>
              <a:rPr lang="it-IT" sz="2400" b="1" dirty="0">
                <a:latin typeface="Montserrat"/>
                <a:sym typeface="Montserrat"/>
              </a:rPr>
              <a:t>Per chi è un problema?</a:t>
            </a:r>
          </a:p>
          <a:p>
            <a:pPr marL="342900" marR="0" lvl="0" indent="-342900" rtl="0">
              <a:lnSpc>
                <a:spcPct val="100000"/>
              </a:lnSpc>
              <a:spcBef>
                <a:spcPts val="0"/>
              </a:spcBef>
              <a:spcAft>
                <a:spcPts val="0"/>
              </a:spcAft>
              <a:buClr>
                <a:srgbClr val="000000"/>
              </a:buClr>
              <a:buSzPts val="2400"/>
              <a:buFont typeface="Times New Roman"/>
              <a:buNone/>
            </a:pPr>
            <a:endParaRPr lang="it-IT" sz="2000" u="sng" dirty="0">
              <a:latin typeface="Montserrat"/>
              <a:sym typeface="Montserrat"/>
            </a:endParaRPr>
          </a:p>
          <a:p>
            <a:pPr marL="342900" marR="0" lvl="0" indent="-342900" rtl="0">
              <a:lnSpc>
                <a:spcPct val="100000"/>
              </a:lnSpc>
              <a:spcBef>
                <a:spcPts val="0"/>
              </a:spcBef>
              <a:spcAft>
                <a:spcPts val="0"/>
              </a:spcAft>
              <a:buClr>
                <a:srgbClr val="000000"/>
              </a:buClr>
              <a:buSzPts val="2400"/>
              <a:buFont typeface="Arial" panose="020B0604020202020204" pitchFamily="34" charset="0"/>
              <a:buChar char="•"/>
            </a:pPr>
            <a:r>
              <a:rPr lang="it-IT" sz="2000" dirty="0">
                <a:latin typeface="Montserrat"/>
                <a:sym typeface="Montserrat"/>
              </a:rPr>
              <a:t>Per s</a:t>
            </a:r>
            <a:r>
              <a:rPr lang="it-IT" sz="2000" dirty="0">
                <a:latin typeface="Montserrat"/>
                <a:cs typeface="Times New Roman" panose="02020603050405020304" pitchFamily="18" charset="0"/>
                <a:sym typeface="Montserrat"/>
              </a:rPr>
              <a:t>é</a:t>
            </a:r>
          </a:p>
          <a:p>
            <a:pPr marL="342900" marR="0" lvl="0" indent="-342900" rtl="0">
              <a:lnSpc>
                <a:spcPct val="100000"/>
              </a:lnSpc>
              <a:spcBef>
                <a:spcPts val="0"/>
              </a:spcBef>
              <a:spcAft>
                <a:spcPts val="0"/>
              </a:spcAft>
              <a:buClr>
                <a:srgbClr val="000000"/>
              </a:buClr>
              <a:buSzPts val="2400"/>
              <a:buFont typeface="Arial" panose="020B0604020202020204" pitchFamily="34" charset="0"/>
              <a:buChar char="•"/>
            </a:pPr>
            <a:r>
              <a:rPr lang="it-IT" sz="2000" dirty="0">
                <a:latin typeface="Montserrat"/>
                <a:cs typeface="Times New Roman" panose="02020603050405020304" pitchFamily="18" charset="0"/>
                <a:sym typeface="Montserrat"/>
              </a:rPr>
              <a:t>Per gli altri</a:t>
            </a:r>
          </a:p>
          <a:p>
            <a:pPr marL="0" marR="0" lvl="0" indent="0" rtl="0">
              <a:lnSpc>
                <a:spcPct val="100000"/>
              </a:lnSpc>
              <a:spcBef>
                <a:spcPts val="0"/>
              </a:spcBef>
              <a:spcAft>
                <a:spcPts val="0"/>
              </a:spcAft>
              <a:buClr>
                <a:srgbClr val="000000"/>
              </a:buClr>
              <a:buSzPts val="2400"/>
            </a:pPr>
            <a:endParaRPr lang="it-IT" sz="2400" dirty="0">
              <a:latin typeface="Montserrat"/>
              <a:cs typeface="Times New Roman" panose="02020603050405020304" pitchFamily="18" charset="0"/>
              <a:sym typeface="Montserrat"/>
            </a:endParaRPr>
          </a:p>
          <a:p>
            <a:pPr marL="0" marR="0" lvl="0" indent="0" rtl="0">
              <a:lnSpc>
                <a:spcPct val="100000"/>
              </a:lnSpc>
              <a:spcBef>
                <a:spcPts val="0"/>
              </a:spcBef>
              <a:spcAft>
                <a:spcPts val="0"/>
              </a:spcAft>
              <a:buClr>
                <a:srgbClr val="000000"/>
              </a:buClr>
              <a:buSzPts val="2400"/>
            </a:pPr>
            <a:endParaRPr lang="it-IT" sz="2400" dirty="0">
              <a:latin typeface="Montserrat"/>
              <a:cs typeface="Times New Roman" panose="02020603050405020304" pitchFamily="18" charset="0"/>
              <a:sym typeface="Montserrat"/>
            </a:endParaRPr>
          </a:p>
          <a:p>
            <a:pPr marL="0" marR="0" lvl="0" indent="0" algn="ctr" rtl="0">
              <a:lnSpc>
                <a:spcPct val="150000"/>
              </a:lnSpc>
              <a:spcBef>
                <a:spcPts val="0"/>
              </a:spcBef>
              <a:spcAft>
                <a:spcPts val="0"/>
              </a:spcAft>
              <a:buClr>
                <a:srgbClr val="000000"/>
              </a:buClr>
              <a:buSzPts val="2400"/>
            </a:pPr>
            <a:r>
              <a:rPr lang="it-IT" sz="2000" dirty="0">
                <a:latin typeface="Montserrat"/>
                <a:cs typeface="Times New Roman" panose="02020603050405020304" pitchFamily="18" charset="0"/>
                <a:sym typeface="Montserrat"/>
              </a:rPr>
              <a:t>OSTACOLO ALLO SVILUPPO FUNZIONALE E ALL’APPRENDIMENTO DEL BAMBINO</a:t>
            </a:r>
            <a:endParaRPr sz="2000" dirty="0"/>
          </a:p>
          <a:p>
            <a:pPr marL="342900" marR="0" lvl="0" indent="-342900" algn="l" rtl="0">
              <a:lnSpc>
                <a:spcPct val="100000"/>
              </a:lnSpc>
              <a:spcBef>
                <a:spcPts val="800"/>
              </a:spcBef>
              <a:spcAft>
                <a:spcPts val="0"/>
              </a:spcAft>
              <a:buClr>
                <a:srgbClr val="000000"/>
              </a:buClr>
              <a:buSzPts val="2000"/>
              <a:buFont typeface="Times New Roman"/>
              <a:buNone/>
            </a:pPr>
            <a:endParaRPr lang="en-US" sz="2400" b="0" i="0" u="none" dirty="0">
              <a:solidFill>
                <a:srgbClr val="000000"/>
              </a:solidFill>
              <a:latin typeface="Montserrat"/>
              <a:ea typeface="Montserrat"/>
              <a:cs typeface="Montserrat"/>
              <a:sym typeface="Montserrat"/>
            </a:endParaRPr>
          </a:p>
          <a:p>
            <a:pPr marL="342900" marR="0" lvl="0" indent="-342900" algn="l" rtl="0">
              <a:lnSpc>
                <a:spcPct val="100000"/>
              </a:lnSpc>
              <a:spcBef>
                <a:spcPts val="800"/>
              </a:spcBef>
              <a:spcAft>
                <a:spcPts val="0"/>
              </a:spcAft>
              <a:buClr>
                <a:srgbClr val="000000"/>
              </a:buClr>
              <a:buSzPts val="2000"/>
              <a:buFont typeface="Times New Roman"/>
              <a:buNone/>
            </a:pPr>
            <a:endParaRPr sz="2000" b="0" i="0" u="none" dirty="0">
              <a:solidFill>
                <a:srgbClr val="000000"/>
              </a:solidFill>
              <a:latin typeface="Montserrat"/>
              <a:ea typeface="Montserrat"/>
              <a:cs typeface="Montserrat"/>
              <a:sym typeface="Montserrat"/>
            </a:endParaRPr>
          </a:p>
          <a:p>
            <a:pPr marL="342900" marR="0" lvl="0" indent="-342900" algn="l" rtl="0">
              <a:lnSpc>
                <a:spcPct val="100000"/>
              </a:lnSpc>
              <a:spcBef>
                <a:spcPts val="800"/>
              </a:spcBef>
              <a:spcAft>
                <a:spcPts val="0"/>
              </a:spcAft>
              <a:buClr>
                <a:srgbClr val="000000"/>
              </a:buClr>
              <a:buSzPts val="2000"/>
              <a:buFont typeface="Times New Roman"/>
              <a:buNone/>
            </a:pPr>
            <a:endParaRPr sz="2000" b="0" i="0" u="none" dirty="0">
              <a:solidFill>
                <a:srgbClr val="000000"/>
              </a:solidFill>
              <a:latin typeface="Montserrat"/>
              <a:ea typeface="Montserrat"/>
              <a:cs typeface="Montserrat"/>
              <a:sym typeface="Montserrat"/>
            </a:endParaRPr>
          </a:p>
        </p:txBody>
      </p:sp>
      <p:sp>
        <p:nvSpPr>
          <p:cNvPr id="767" name="Google Shape;767;p74">
            <a:extLst>
              <a:ext uri="{FF2B5EF4-FFF2-40B4-BE49-F238E27FC236}">
                <a16:creationId xmlns:a16="http://schemas.microsoft.com/office/drawing/2014/main" id="{4AF10DDF-FCC6-91EA-DA47-3DC29B28ED0E}"/>
              </a:ext>
            </a:extLst>
          </p:cNvPr>
          <p:cNvSpPr txBox="1">
            <a:spLocks noGrp="1"/>
          </p:cNvSpPr>
          <p:nvPr>
            <p:ph type="title"/>
          </p:nvPr>
        </p:nvSpPr>
        <p:spPr>
          <a:xfrm>
            <a:off x="609447" y="274625"/>
            <a:ext cx="9717310" cy="1176488"/>
          </a:xfrm>
          <a:prstGeom prst="rect">
            <a:avLst/>
          </a:prstGeom>
          <a:gradFill>
            <a:gsLst>
              <a:gs pos="0">
                <a:srgbClr val="FFE497"/>
              </a:gs>
              <a:gs pos="100000">
                <a:srgbClr val="FFF5DF"/>
              </a:gs>
            </a:gsLst>
            <a:lin ang="5400012" scaled="0"/>
          </a:gradFill>
          <a:ln>
            <a:noFill/>
          </a:ln>
        </p:spPr>
        <p:txBody>
          <a:bodyPr spcFirstLastPara="1" wrap="square" lIns="90000" tIns="46800" rIns="90000" bIns="46800" anchor="ctr" anchorCtr="0">
            <a:noAutofit/>
          </a:bodyPr>
          <a:lstStyle/>
          <a:p>
            <a:pPr marL="0" lvl="0" indent="0" algn="ctr" rtl="0">
              <a:lnSpc>
                <a:spcPct val="150000"/>
              </a:lnSpc>
              <a:spcBef>
                <a:spcPts val="0"/>
              </a:spcBef>
              <a:spcAft>
                <a:spcPts val="0"/>
              </a:spcAft>
              <a:buSzPts val="2800"/>
              <a:buNone/>
            </a:pPr>
            <a:r>
              <a:rPr lang="it-IT" sz="2800" b="1" i="0" u="none">
                <a:solidFill>
                  <a:srgbClr val="FF5050"/>
                </a:solidFill>
                <a:latin typeface="Montserrat"/>
                <a:ea typeface="Montserrat"/>
                <a:cs typeface="Montserrat"/>
                <a:sym typeface="Montserrat"/>
              </a:rPr>
              <a:t>IL PEDAGOGISTA E LA FAMIGLIA</a:t>
            </a:r>
            <a:endParaRPr/>
          </a:p>
        </p:txBody>
      </p:sp>
    </p:spTree>
    <p:extLst>
      <p:ext uri="{BB962C8B-B14F-4D97-AF65-F5344CB8AC3E}">
        <p14:creationId xmlns:p14="http://schemas.microsoft.com/office/powerpoint/2010/main" val="14442045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ACA1F7-19C4-0254-E1B5-302C7159C15A}"/>
            </a:ext>
          </a:extLst>
        </p:cNvPr>
        <p:cNvGrpSpPr/>
        <p:nvPr/>
      </p:nvGrpSpPr>
      <p:grpSpPr>
        <a:xfrm>
          <a:off x="0" y="0"/>
          <a:ext cx="0" cy="0"/>
          <a:chOff x="0" y="0"/>
          <a:chExt cx="0" cy="0"/>
        </a:xfrm>
      </p:grpSpPr>
      <p:sp>
        <p:nvSpPr>
          <p:cNvPr id="3" name="Sottotitolo 2">
            <a:extLst>
              <a:ext uri="{FF2B5EF4-FFF2-40B4-BE49-F238E27FC236}">
                <a16:creationId xmlns:a16="http://schemas.microsoft.com/office/drawing/2014/main" id="{1281F24F-1AA7-1ED4-94EE-64BD9F312790}"/>
              </a:ext>
            </a:extLst>
          </p:cNvPr>
          <p:cNvSpPr>
            <a:spLocks noGrp="1"/>
          </p:cNvSpPr>
          <p:nvPr>
            <p:ph type="subTitle" idx="1"/>
          </p:nvPr>
        </p:nvSpPr>
        <p:spPr>
          <a:xfrm>
            <a:off x="609328" y="1073425"/>
            <a:ext cx="10969800" cy="4860235"/>
          </a:xfrm>
        </p:spPr>
        <p:txBody>
          <a:bodyPr/>
          <a:lstStyle/>
          <a:p>
            <a:pPr marL="228600" indent="0">
              <a:lnSpc>
                <a:spcPct val="150000"/>
              </a:lnSpc>
            </a:pPr>
            <a:endParaRPr lang="en-US" sz="2400" u="sng" dirty="0">
              <a:latin typeface="Montserrat" panose="00000500000000000000" pitchFamily="2" charset="0"/>
              <a:cs typeface="Times New Roman" panose="02020603050405020304" pitchFamily="18" charset="0"/>
            </a:endParaRPr>
          </a:p>
          <a:p>
            <a:pPr marL="228600" indent="0">
              <a:lnSpc>
                <a:spcPct val="150000"/>
              </a:lnSpc>
            </a:pPr>
            <a:endParaRPr lang="en-US" sz="2400" u="sng" dirty="0">
              <a:latin typeface="Montserrat" panose="00000500000000000000" pitchFamily="2" charset="0"/>
              <a:cs typeface="Times New Roman" panose="02020603050405020304" pitchFamily="18" charset="0"/>
            </a:endParaRPr>
          </a:p>
          <a:p>
            <a:pPr marL="228600" indent="0">
              <a:lnSpc>
                <a:spcPct val="150000"/>
              </a:lnSpc>
            </a:pPr>
            <a:endParaRPr lang="en-US" sz="2400" u="sng" dirty="0">
              <a:latin typeface="Montserrat" panose="00000500000000000000" pitchFamily="2" charset="0"/>
              <a:cs typeface="Times New Roman" panose="02020603050405020304" pitchFamily="18" charset="0"/>
            </a:endParaRPr>
          </a:p>
          <a:p>
            <a:pPr marL="228600" indent="0">
              <a:lnSpc>
                <a:spcPct val="150000"/>
              </a:lnSpc>
            </a:pPr>
            <a:endParaRPr lang="en-US" sz="2400" u="sng" dirty="0">
              <a:latin typeface="Montserrat" panose="00000500000000000000" pitchFamily="2" charset="0"/>
              <a:cs typeface="Times New Roman" panose="02020603050405020304" pitchFamily="18" charset="0"/>
            </a:endParaRPr>
          </a:p>
          <a:p>
            <a:pPr marL="228600" indent="0">
              <a:lnSpc>
                <a:spcPct val="150000"/>
              </a:lnSpc>
            </a:pPr>
            <a:endParaRPr lang="en-US" sz="2400" u="sng" dirty="0">
              <a:latin typeface="Montserrat" panose="00000500000000000000" pitchFamily="2" charset="0"/>
              <a:cs typeface="Times New Roman" panose="02020603050405020304" pitchFamily="18" charset="0"/>
            </a:endParaRPr>
          </a:p>
          <a:p>
            <a:pPr marL="228600" indent="0">
              <a:lnSpc>
                <a:spcPct val="150000"/>
              </a:lnSpc>
            </a:pPr>
            <a:endParaRPr lang="en-US" sz="2400" u="sng" dirty="0">
              <a:latin typeface="Montserrat" panose="00000500000000000000" pitchFamily="2" charset="0"/>
              <a:cs typeface="Times New Roman" panose="02020603050405020304" pitchFamily="18" charset="0"/>
            </a:endParaRPr>
          </a:p>
          <a:p>
            <a:pPr marL="228600" indent="0">
              <a:lnSpc>
                <a:spcPct val="150000"/>
              </a:lnSpc>
            </a:pPr>
            <a:endParaRPr lang="en-US" sz="2400" u="sng" dirty="0">
              <a:latin typeface="Montserrat" panose="00000500000000000000" pitchFamily="2" charset="0"/>
              <a:cs typeface="Times New Roman" panose="02020603050405020304" pitchFamily="18" charset="0"/>
            </a:endParaRPr>
          </a:p>
          <a:p>
            <a:pPr marL="228600" indent="0">
              <a:lnSpc>
                <a:spcPct val="150000"/>
              </a:lnSpc>
            </a:pPr>
            <a:endParaRPr lang="en-US" sz="2400" u="sng" dirty="0">
              <a:latin typeface="Montserrat" panose="00000500000000000000" pitchFamily="2" charset="0"/>
              <a:cs typeface="Times New Roman" panose="02020603050405020304" pitchFamily="18" charset="0"/>
            </a:endParaRPr>
          </a:p>
          <a:p>
            <a:pPr marL="228600" indent="0">
              <a:lnSpc>
                <a:spcPct val="150000"/>
              </a:lnSpc>
            </a:pPr>
            <a:r>
              <a:rPr lang="en-US" sz="2400" b="1" dirty="0" err="1">
                <a:latin typeface="Montserrat" panose="00000500000000000000" pitchFamily="2" charset="0"/>
                <a:cs typeface="Times New Roman" panose="02020603050405020304" pitchFamily="18" charset="0"/>
              </a:rPr>
              <a:t>Quando</a:t>
            </a:r>
            <a:r>
              <a:rPr lang="en-US" sz="2400" b="1" dirty="0">
                <a:latin typeface="Montserrat" panose="00000500000000000000" pitchFamily="2" charset="0"/>
                <a:cs typeface="Times New Roman" panose="02020603050405020304" pitchFamily="18" charset="0"/>
              </a:rPr>
              <a:t> </a:t>
            </a:r>
            <a:r>
              <a:rPr lang="en-US" sz="2400" b="1" dirty="0" err="1">
                <a:latin typeface="Montserrat" panose="00000500000000000000" pitchFamily="2" charset="0"/>
                <a:cs typeface="Times New Roman" panose="02020603050405020304" pitchFamily="18" charset="0"/>
              </a:rPr>
              <a:t>può</a:t>
            </a:r>
            <a:r>
              <a:rPr lang="en-US" sz="2400" b="1" dirty="0">
                <a:latin typeface="Montserrat" panose="00000500000000000000" pitchFamily="2" charset="0"/>
                <a:cs typeface="Times New Roman" panose="02020603050405020304" pitchFamily="18" charset="0"/>
              </a:rPr>
              <a:t> </a:t>
            </a:r>
            <a:r>
              <a:rPr lang="en-US" sz="2400" b="1" dirty="0" err="1">
                <a:latin typeface="Montserrat" panose="00000500000000000000" pitchFamily="2" charset="0"/>
                <a:cs typeface="Times New Roman" panose="02020603050405020304" pitchFamily="18" charset="0"/>
              </a:rPr>
              <a:t>essere</a:t>
            </a:r>
            <a:r>
              <a:rPr lang="en-US" sz="2400" b="1" dirty="0">
                <a:latin typeface="Montserrat" panose="00000500000000000000" pitchFamily="2" charset="0"/>
                <a:cs typeface="Times New Roman" panose="02020603050405020304" pitchFamily="18" charset="0"/>
              </a:rPr>
              <a:t> </a:t>
            </a:r>
            <a:r>
              <a:rPr lang="en-US" sz="2400" b="1" dirty="0" err="1">
                <a:latin typeface="Montserrat" panose="00000500000000000000" pitchFamily="2" charset="0"/>
                <a:cs typeface="Times New Roman" panose="02020603050405020304" pitchFamily="18" charset="0"/>
              </a:rPr>
              <a:t>definito</a:t>
            </a:r>
            <a:r>
              <a:rPr lang="en-US" sz="2400" b="1" dirty="0">
                <a:latin typeface="Montserrat" panose="00000500000000000000" pitchFamily="2" charset="0"/>
                <a:cs typeface="Times New Roman" panose="02020603050405020304" pitchFamily="18" charset="0"/>
              </a:rPr>
              <a:t> </a:t>
            </a:r>
            <a:r>
              <a:rPr lang="en-US" sz="2400" b="1" dirty="0" err="1">
                <a:latin typeface="Montserrat" panose="00000500000000000000" pitchFamily="2" charset="0"/>
                <a:cs typeface="Times New Roman" panose="02020603050405020304" pitchFamily="18" charset="0"/>
              </a:rPr>
              <a:t>problema</a:t>
            </a:r>
            <a:r>
              <a:rPr lang="en-US" sz="2400" b="1" dirty="0">
                <a:latin typeface="Montserrat" panose="00000500000000000000" pitchFamily="2" charset="0"/>
                <a:cs typeface="Times New Roman" panose="02020603050405020304" pitchFamily="18" charset="0"/>
              </a:rPr>
              <a:t>?</a:t>
            </a:r>
          </a:p>
          <a:p>
            <a:pPr marL="228600" indent="0">
              <a:lnSpc>
                <a:spcPct val="150000"/>
              </a:lnSpc>
            </a:pPr>
            <a:endParaRPr lang="en-US" sz="2400" u="sng" dirty="0">
              <a:latin typeface="Montserrat" panose="00000500000000000000" pitchFamily="2" charset="0"/>
              <a:cs typeface="Times New Roman" panose="02020603050405020304" pitchFamily="18" charset="0"/>
            </a:endParaRPr>
          </a:p>
          <a:p>
            <a:pPr marL="571500" indent="-342900">
              <a:lnSpc>
                <a:spcPct val="150000"/>
              </a:lnSpc>
              <a:buFont typeface="Arial" panose="020B0604020202020204" pitchFamily="34" charset="0"/>
              <a:buChar char="•"/>
            </a:pPr>
            <a:r>
              <a:rPr lang="en-US" sz="2000" dirty="0">
                <a:latin typeface="Montserrat" panose="00000500000000000000" pitchFamily="2" charset="0"/>
                <a:cs typeface="Times New Roman" panose="02020603050405020304" pitchFamily="18" charset="0"/>
              </a:rPr>
              <a:t>È </a:t>
            </a:r>
            <a:r>
              <a:rPr lang="en-US" sz="2000" b="1" dirty="0" err="1">
                <a:latin typeface="Montserrat" panose="00000500000000000000" pitchFamily="2" charset="0"/>
                <a:cs typeface="Times New Roman" panose="02020603050405020304" pitchFamily="18" charset="0"/>
              </a:rPr>
              <a:t>disadattivo</a:t>
            </a:r>
            <a:endParaRPr lang="en-US" sz="2000" b="1" dirty="0">
              <a:latin typeface="Montserrat" panose="00000500000000000000" pitchFamily="2" charset="0"/>
              <a:cs typeface="Times New Roman" panose="02020603050405020304" pitchFamily="18" charset="0"/>
            </a:endParaRPr>
          </a:p>
          <a:p>
            <a:pPr marL="571500" indent="-342900">
              <a:lnSpc>
                <a:spcPct val="150000"/>
              </a:lnSpc>
              <a:buFont typeface="Arial" panose="020B0604020202020204" pitchFamily="34" charset="0"/>
              <a:buChar char="•"/>
            </a:pPr>
            <a:r>
              <a:rPr lang="en-US" sz="2000" b="1" dirty="0" err="1">
                <a:latin typeface="Montserrat" panose="00000500000000000000" pitchFamily="2" charset="0"/>
                <a:cs typeface="Times New Roman" panose="02020603050405020304" pitchFamily="18" charset="0"/>
              </a:rPr>
              <a:t>Ostacola</a:t>
            </a:r>
            <a:r>
              <a:rPr lang="en-US" sz="2000" dirty="0">
                <a:latin typeface="Montserrat" panose="00000500000000000000" pitchFamily="2" charset="0"/>
                <a:cs typeface="Times New Roman" panose="02020603050405020304" pitchFamily="18" charset="0"/>
              </a:rPr>
              <a:t> </a:t>
            </a:r>
            <a:r>
              <a:rPr lang="en-US" sz="2000" b="1" dirty="0" err="1">
                <a:latin typeface="Montserrat" panose="00000500000000000000" pitchFamily="2" charset="0"/>
                <a:cs typeface="Times New Roman" panose="02020603050405020304" pitchFamily="18" charset="0"/>
              </a:rPr>
              <a:t>l’apprendimento</a:t>
            </a:r>
            <a:endParaRPr lang="en-US" sz="2000" b="1" dirty="0">
              <a:latin typeface="Montserrat" panose="00000500000000000000" pitchFamily="2" charset="0"/>
              <a:cs typeface="Times New Roman" panose="02020603050405020304" pitchFamily="18" charset="0"/>
            </a:endParaRPr>
          </a:p>
          <a:p>
            <a:pPr marL="571500" indent="-342900">
              <a:lnSpc>
                <a:spcPct val="150000"/>
              </a:lnSpc>
              <a:buFont typeface="Arial" panose="020B0604020202020204" pitchFamily="34" charset="0"/>
              <a:buChar char="•"/>
            </a:pPr>
            <a:r>
              <a:rPr lang="en-US" sz="2000" b="1" dirty="0" err="1">
                <a:latin typeface="Montserrat" panose="00000500000000000000" pitchFamily="2" charset="0"/>
                <a:cs typeface="Times New Roman" panose="02020603050405020304" pitchFamily="18" charset="0"/>
              </a:rPr>
              <a:t>Ostacola</a:t>
            </a:r>
            <a:r>
              <a:rPr lang="en-US" sz="2000" b="1" dirty="0">
                <a:latin typeface="Montserrat" panose="00000500000000000000" pitchFamily="2" charset="0"/>
                <a:cs typeface="Times New Roman" panose="02020603050405020304" pitchFamily="18" charset="0"/>
              </a:rPr>
              <a:t> lo </a:t>
            </a:r>
            <a:r>
              <a:rPr lang="en-US" sz="2000" b="1" dirty="0" err="1">
                <a:latin typeface="Montserrat" panose="00000500000000000000" pitchFamily="2" charset="0"/>
                <a:cs typeface="Times New Roman" panose="02020603050405020304" pitchFamily="18" charset="0"/>
              </a:rPr>
              <a:t>sviluppo</a:t>
            </a:r>
            <a:r>
              <a:rPr lang="en-US" sz="2000" b="1" dirty="0">
                <a:latin typeface="Montserrat" panose="00000500000000000000" pitchFamily="2" charset="0"/>
                <a:cs typeface="Times New Roman" panose="02020603050405020304" pitchFamily="18" charset="0"/>
              </a:rPr>
              <a:t> </a:t>
            </a:r>
            <a:r>
              <a:rPr lang="en-US" sz="2000" dirty="0">
                <a:latin typeface="Montserrat" panose="00000500000000000000" pitchFamily="2" charset="0"/>
                <a:cs typeface="Times New Roman" panose="02020603050405020304" pitchFamily="18" charset="0"/>
              </a:rPr>
              <a:t>di </a:t>
            </a:r>
            <a:r>
              <a:rPr lang="en-US" sz="2000" dirty="0" err="1">
                <a:latin typeface="Montserrat" panose="00000500000000000000" pitchFamily="2" charset="0"/>
                <a:cs typeface="Times New Roman" panose="02020603050405020304" pitchFamily="18" charset="0"/>
              </a:rPr>
              <a:t>nuove</a:t>
            </a:r>
            <a:r>
              <a:rPr lang="en-US" sz="2000" dirty="0">
                <a:latin typeface="Montserrat" panose="00000500000000000000" pitchFamily="2" charset="0"/>
                <a:cs typeface="Times New Roman" panose="02020603050405020304" pitchFamily="18" charset="0"/>
              </a:rPr>
              <a:t> </a:t>
            </a:r>
            <a:r>
              <a:rPr lang="en-US" sz="2000" dirty="0" err="1">
                <a:latin typeface="Montserrat" panose="00000500000000000000" pitchFamily="2" charset="0"/>
                <a:cs typeface="Times New Roman" panose="02020603050405020304" pitchFamily="18" charset="0"/>
              </a:rPr>
              <a:t>capacità</a:t>
            </a:r>
            <a:endParaRPr lang="en-US" sz="2000" dirty="0">
              <a:latin typeface="Montserrat" panose="00000500000000000000" pitchFamily="2" charset="0"/>
              <a:cs typeface="Times New Roman" panose="02020603050405020304" pitchFamily="18" charset="0"/>
            </a:endParaRPr>
          </a:p>
          <a:p>
            <a:pPr marL="571500" indent="-342900">
              <a:lnSpc>
                <a:spcPct val="150000"/>
              </a:lnSpc>
              <a:buFont typeface="Arial" panose="020B0604020202020204" pitchFamily="34" charset="0"/>
              <a:buChar char="•"/>
            </a:pPr>
            <a:r>
              <a:rPr lang="en-US" sz="2000" b="1" dirty="0" err="1">
                <a:latin typeface="Montserrat" panose="00000500000000000000" pitchFamily="2" charset="0"/>
                <a:cs typeface="Times New Roman" panose="02020603050405020304" pitchFamily="18" charset="0"/>
              </a:rPr>
              <a:t>Interferisce</a:t>
            </a:r>
            <a:r>
              <a:rPr lang="en-US" sz="2000" dirty="0">
                <a:latin typeface="Montserrat" panose="00000500000000000000" pitchFamily="2" charset="0"/>
                <a:cs typeface="Times New Roman" panose="02020603050405020304" pitchFamily="18" charset="0"/>
              </a:rPr>
              <a:t> o </a:t>
            </a:r>
            <a:r>
              <a:rPr lang="en-US" sz="2000" dirty="0" err="1">
                <a:latin typeface="Montserrat" panose="00000500000000000000" pitchFamily="2" charset="0"/>
                <a:cs typeface="Times New Roman" panose="02020603050405020304" pitchFamily="18" charset="0"/>
              </a:rPr>
              <a:t>ostacola</a:t>
            </a:r>
            <a:r>
              <a:rPr lang="en-US" sz="2000" dirty="0">
                <a:latin typeface="Montserrat" panose="00000500000000000000" pitchFamily="2" charset="0"/>
                <a:cs typeface="Times New Roman" panose="02020603050405020304" pitchFamily="18" charset="0"/>
              </a:rPr>
              <a:t> il </a:t>
            </a:r>
            <a:r>
              <a:rPr lang="en-US" sz="2000" dirty="0" err="1">
                <a:latin typeface="Montserrat" panose="00000500000000000000" pitchFamily="2" charset="0"/>
                <a:cs typeface="Times New Roman" panose="02020603050405020304" pitchFamily="18" charset="0"/>
              </a:rPr>
              <a:t>mantenimento</a:t>
            </a:r>
            <a:r>
              <a:rPr lang="en-US" sz="2000" dirty="0">
                <a:latin typeface="Montserrat" panose="00000500000000000000" pitchFamily="2" charset="0"/>
                <a:cs typeface="Times New Roman" panose="02020603050405020304" pitchFamily="18" charset="0"/>
              </a:rPr>
              <a:t> di </a:t>
            </a:r>
            <a:r>
              <a:rPr lang="en-US" sz="2000" dirty="0" err="1">
                <a:latin typeface="Montserrat" panose="00000500000000000000" pitchFamily="2" charset="0"/>
                <a:cs typeface="Times New Roman" panose="02020603050405020304" pitchFamily="18" charset="0"/>
              </a:rPr>
              <a:t>capacità</a:t>
            </a:r>
            <a:endParaRPr lang="en-US" sz="2000" dirty="0">
              <a:latin typeface="Montserrat" panose="00000500000000000000" pitchFamily="2" charset="0"/>
              <a:cs typeface="Times New Roman" panose="02020603050405020304" pitchFamily="18" charset="0"/>
            </a:endParaRPr>
          </a:p>
          <a:p>
            <a:pPr marL="228600" indent="0">
              <a:lnSpc>
                <a:spcPct val="150000"/>
              </a:lnSpc>
            </a:pPr>
            <a:r>
              <a:rPr lang="en-US" sz="2000" dirty="0">
                <a:latin typeface="Montserrat" panose="00000500000000000000" pitchFamily="2" charset="0"/>
                <a:cs typeface="Times New Roman" panose="02020603050405020304" pitchFamily="18" charset="0"/>
              </a:rPr>
              <a:t>     </a:t>
            </a:r>
            <a:r>
              <a:rPr lang="en-US" sz="2000" dirty="0" err="1">
                <a:latin typeface="Montserrat" panose="00000500000000000000" pitchFamily="2" charset="0"/>
                <a:cs typeface="Times New Roman" panose="02020603050405020304" pitchFamily="18" charset="0"/>
              </a:rPr>
              <a:t>già</a:t>
            </a:r>
            <a:r>
              <a:rPr lang="en-US" sz="2000" dirty="0">
                <a:latin typeface="Montserrat" panose="00000500000000000000" pitchFamily="2" charset="0"/>
                <a:cs typeface="Times New Roman" panose="02020603050405020304" pitchFamily="18" charset="0"/>
              </a:rPr>
              <a:t> </a:t>
            </a:r>
            <a:r>
              <a:rPr lang="en-US" sz="2000" dirty="0" err="1">
                <a:latin typeface="Montserrat" panose="00000500000000000000" pitchFamily="2" charset="0"/>
                <a:cs typeface="Times New Roman" panose="02020603050405020304" pitchFamily="18" charset="0"/>
              </a:rPr>
              <a:t>acquisite</a:t>
            </a:r>
            <a:endParaRPr lang="en-US" sz="2000" dirty="0">
              <a:latin typeface="Montserrat" panose="00000500000000000000" pitchFamily="2" charset="0"/>
              <a:cs typeface="Times New Roman" panose="02020603050405020304" pitchFamily="18" charset="0"/>
            </a:endParaRPr>
          </a:p>
          <a:p>
            <a:pPr marL="571500" indent="-342900">
              <a:lnSpc>
                <a:spcPct val="150000"/>
              </a:lnSpc>
              <a:buFont typeface="Arial" panose="020B0604020202020204" pitchFamily="34" charset="0"/>
              <a:buChar char="•"/>
            </a:pPr>
            <a:r>
              <a:rPr lang="en-US" sz="2000" b="1" dirty="0">
                <a:latin typeface="Montserrat" panose="00000500000000000000" pitchFamily="2" charset="0"/>
                <a:cs typeface="Times New Roman" panose="02020603050405020304" pitchFamily="18" charset="0"/>
              </a:rPr>
              <a:t>È </a:t>
            </a:r>
            <a:r>
              <a:rPr lang="en-US" sz="2000" b="1" dirty="0" err="1">
                <a:latin typeface="Montserrat" panose="00000500000000000000" pitchFamily="2" charset="0"/>
                <a:cs typeface="Times New Roman" panose="02020603050405020304" pitchFamily="18" charset="0"/>
              </a:rPr>
              <a:t>pericoloso</a:t>
            </a:r>
            <a:r>
              <a:rPr lang="en-US" sz="2000" b="1" dirty="0">
                <a:latin typeface="Montserrat" panose="00000500000000000000" pitchFamily="2" charset="0"/>
                <a:cs typeface="Times New Roman" panose="02020603050405020304" pitchFamily="18" charset="0"/>
              </a:rPr>
              <a:t> </a:t>
            </a:r>
            <a:r>
              <a:rPr lang="en-US" sz="2000" dirty="0">
                <a:latin typeface="Montserrat" panose="00000500000000000000" pitchFamily="2" charset="0"/>
                <a:cs typeface="Times New Roman" panose="02020603050405020304" pitchFamily="18" charset="0"/>
              </a:rPr>
              <a:t>per </a:t>
            </a:r>
            <a:r>
              <a:rPr lang="en-US" sz="2000" dirty="0" err="1">
                <a:latin typeface="Montserrat" panose="00000500000000000000" pitchFamily="2" charset="0"/>
                <a:cs typeface="Times New Roman" panose="02020603050405020304" pitchFamily="18" charset="0"/>
              </a:rPr>
              <a:t>sé</a:t>
            </a:r>
            <a:r>
              <a:rPr lang="en-US" sz="2000" dirty="0">
                <a:latin typeface="Montserrat" panose="00000500000000000000" pitchFamily="2" charset="0"/>
                <a:cs typeface="Times New Roman" panose="02020603050405020304" pitchFamily="18" charset="0"/>
              </a:rPr>
              <a:t> e per </a:t>
            </a:r>
            <a:r>
              <a:rPr lang="en-US" sz="2000" dirty="0" err="1">
                <a:latin typeface="Montserrat" panose="00000500000000000000" pitchFamily="2" charset="0"/>
                <a:cs typeface="Times New Roman" panose="02020603050405020304" pitchFamily="18" charset="0"/>
              </a:rPr>
              <a:t>gli</a:t>
            </a:r>
            <a:r>
              <a:rPr lang="en-US" sz="2000" dirty="0">
                <a:latin typeface="Montserrat" panose="00000500000000000000" pitchFamily="2" charset="0"/>
                <a:cs typeface="Times New Roman" panose="02020603050405020304" pitchFamily="18" charset="0"/>
              </a:rPr>
              <a:t> </a:t>
            </a:r>
            <a:r>
              <a:rPr lang="en-US" sz="2000" dirty="0" err="1">
                <a:latin typeface="Montserrat" panose="00000500000000000000" pitchFamily="2" charset="0"/>
                <a:cs typeface="Times New Roman" panose="02020603050405020304" pitchFamily="18" charset="0"/>
              </a:rPr>
              <a:t>altri</a:t>
            </a:r>
            <a:endParaRPr lang="en-US" sz="2000" dirty="0">
              <a:latin typeface="Montserrat" panose="00000500000000000000" pitchFamily="2" charset="0"/>
              <a:cs typeface="Times New Roman" panose="02020603050405020304" pitchFamily="18" charset="0"/>
            </a:endParaRPr>
          </a:p>
          <a:p>
            <a:pPr marL="571500" indent="-342900">
              <a:lnSpc>
                <a:spcPct val="150000"/>
              </a:lnSpc>
              <a:buFont typeface="Arial" panose="020B0604020202020204" pitchFamily="34" charset="0"/>
              <a:buChar char="•"/>
            </a:pPr>
            <a:r>
              <a:rPr lang="en-US" sz="2000" b="1" dirty="0" err="1">
                <a:latin typeface="Montserrat" panose="00000500000000000000" pitchFamily="2" charset="0"/>
                <a:cs typeface="Times New Roman" panose="02020603050405020304" pitchFamily="18" charset="0"/>
              </a:rPr>
              <a:t>Interferisce</a:t>
            </a:r>
            <a:r>
              <a:rPr lang="en-US" sz="2000" b="1" dirty="0">
                <a:latin typeface="Montserrat" panose="00000500000000000000" pitchFamily="2" charset="0"/>
                <a:cs typeface="Times New Roman" panose="02020603050405020304" pitchFamily="18" charset="0"/>
              </a:rPr>
              <a:t> </a:t>
            </a:r>
            <a:r>
              <a:rPr lang="en-US" sz="2000" dirty="0">
                <a:latin typeface="Montserrat" panose="00000500000000000000" pitchFamily="2" charset="0"/>
                <a:cs typeface="Times New Roman" panose="02020603050405020304" pitchFamily="18" charset="0"/>
              </a:rPr>
              <a:t>con lo </a:t>
            </a:r>
            <a:r>
              <a:rPr lang="en-US" sz="2000" dirty="0" err="1">
                <a:latin typeface="Montserrat" panose="00000500000000000000" pitchFamily="2" charset="0"/>
                <a:cs typeface="Times New Roman" panose="02020603050405020304" pitchFamily="18" charset="0"/>
              </a:rPr>
              <a:t>svolgimento</a:t>
            </a:r>
            <a:r>
              <a:rPr lang="en-US" sz="2000" dirty="0">
                <a:latin typeface="Montserrat" panose="00000500000000000000" pitchFamily="2" charset="0"/>
                <a:cs typeface="Times New Roman" panose="02020603050405020304" pitchFamily="18" charset="0"/>
              </a:rPr>
              <a:t> di </a:t>
            </a:r>
            <a:r>
              <a:rPr lang="en-US" sz="2000" dirty="0" err="1">
                <a:latin typeface="Montserrat" panose="00000500000000000000" pitchFamily="2" charset="0"/>
                <a:cs typeface="Times New Roman" panose="02020603050405020304" pitchFamily="18" charset="0"/>
              </a:rPr>
              <a:t>normali</a:t>
            </a:r>
            <a:r>
              <a:rPr lang="en-US" sz="2000" dirty="0">
                <a:latin typeface="Montserrat" panose="00000500000000000000" pitchFamily="2" charset="0"/>
                <a:cs typeface="Times New Roman" panose="02020603050405020304" pitchFamily="18" charset="0"/>
              </a:rPr>
              <a:t> </a:t>
            </a:r>
            <a:r>
              <a:rPr lang="en-US" sz="2000" dirty="0" err="1">
                <a:latin typeface="Montserrat" panose="00000500000000000000" pitchFamily="2" charset="0"/>
                <a:cs typeface="Times New Roman" panose="02020603050405020304" pitchFamily="18" charset="0"/>
              </a:rPr>
              <a:t>azioni</a:t>
            </a:r>
            <a:r>
              <a:rPr lang="en-US" sz="2000" dirty="0">
                <a:latin typeface="Montserrat" panose="00000500000000000000" pitchFamily="2" charset="0"/>
                <a:cs typeface="Times New Roman" panose="02020603050405020304" pitchFamily="18" charset="0"/>
              </a:rPr>
              <a:t> </a:t>
            </a:r>
            <a:r>
              <a:rPr lang="en-US" sz="2000" dirty="0" err="1">
                <a:latin typeface="Montserrat" panose="00000500000000000000" pitchFamily="2" charset="0"/>
                <a:cs typeface="Times New Roman" panose="02020603050405020304" pitchFamily="18" charset="0"/>
              </a:rPr>
              <a:t>quotidiane</a:t>
            </a:r>
            <a:endParaRPr lang="en-US" sz="2000" dirty="0">
              <a:latin typeface="Montserrat" panose="00000500000000000000" pitchFamily="2" charset="0"/>
              <a:cs typeface="Times New Roman" panose="02020603050405020304" pitchFamily="18" charset="0"/>
            </a:endParaRPr>
          </a:p>
          <a:p>
            <a:pPr marL="571500" indent="-342900">
              <a:lnSpc>
                <a:spcPct val="150000"/>
              </a:lnSpc>
              <a:buFont typeface="Arial" panose="020B0604020202020204" pitchFamily="34" charset="0"/>
              <a:buChar char="•"/>
            </a:pPr>
            <a:endParaRPr lang="en-US" sz="2400" u="sng" dirty="0">
              <a:latin typeface="Montserrat" panose="00000500000000000000" pitchFamily="2" charset="0"/>
              <a:cs typeface="Times New Roman" panose="02020603050405020304" pitchFamily="18" charset="0"/>
            </a:endParaRPr>
          </a:p>
          <a:p>
            <a:pPr marL="228600" indent="0">
              <a:lnSpc>
                <a:spcPct val="150000"/>
              </a:lnSpc>
            </a:pPr>
            <a:endParaRPr lang="en-US" sz="2400" u="sng" dirty="0">
              <a:latin typeface="Montserrat" panose="00000500000000000000" pitchFamily="2" charset="0"/>
              <a:cs typeface="Times New Roman" panose="02020603050405020304" pitchFamily="18" charset="0"/>
            </a:endParaRPr>
          </a:p>
          <a:p>
            <a:pPr marL="228600" indent="0">
              <a:lnSpc>
                <a:spcPct val="150000"/>
              </a:lnSpc>
            </a:pPr>
            <a:endParaRPr lang="en-US" sz="2400" u="sng" dirty="0">
              <a:latin typeface="Montserrat" panose="00000500000000000000" pitchFamily="2" charset="0"/>
              <a:cs typeface="Times New Roman" panose="02020603050405020304" pitchFamily="18" charset="0"/>
            </a:endParaRPr>
          </a:p>
          <a:p>
            <a:pPr marL="228600" indent="0">
              <a:lnSpc>
                <a:spcPct val="150000"/>
              </a:lnSpc>
            </a:pPr>
            <a:endParaRPr lang="en-US" sz="2400" u="sng" dirty="0">
              <a:latin typeface="Montserrat" panose="00000500000000000000" pitchFamily="2" charset="0"/>
              <a:cs typeface="Times New Roman" panose="02020603050405020304" pitchFamily="18" charset="0"/>
            </a:endParaRPr>
          </a:p>
          <a:p>
            <a:pPr marL="228600" indent="0">
              <a:lnSpc>
                <a:spcPct val="150000"/>
              </a:lnSpc>
            </a:pPr>
            <a:endParaRPr lang="en-US" sz="2400" dirty="0">
              <a:latin typeface="Montserrat" panose="00000500000000000000" pitchFamily="2" charset="0"/>
              <a:cs typeface="Times New Roman" panose="02020603050405020304" pitchFamily="18" charset="0"/>
            </a:endParaRPr>
          </a:p>
          <a:p>
            <a:pPr marL="228600" indent="0">
              <a:lnSpc>
                <a:spcPct val="150000"/>
              </a:lnSpc>
            </a:pPr>
            <a:endParaRPr lang="en-US" sz="2400" dirty="0">
              <a:latin typeface="Montserrat" panose="00000500000000000000" pitchFamily="2" charset="0"/>
              <a:cs typeface="Times New Roman" panose="02020603050405020304" pitchFamily="18" charset="0"/>
            </a:endParaRPr>
          </a:p>
          <a:p>
            <a:pPr marL="228600" indent="0">
              <a:lnSpc>
                <a:spcPct val="150000"/>
              </a:lnSpc>
            </a:pPr>
            <a:endParaRPr lang="en-US" sz="2400" dirty="0">
              <a:latin typeface="Montserrat" panose="00000500000000000000" pitchFamily="2" charset="0"/>
              <a:cs typeface="Times New Roman" panose="02020603050405020304" pitchFamily="18" charset="0"/>
            </a:endParaRPr>
          </a:p>
          <a:p>
            <a:pPr marL="228600" indent="0">
              <a:lnSpc>
                <a:spcPct val="150000"/>
              </a:lnSpc>
            </a:pPr>
            <a:endParaRPr lang="en-US" sz="2400" dirty="0">
              <a:latin typeface="Montserrat" panose="00000500000000000000" pitchFamily="2" charset="0"/>
              <a:cs typeface="Times New Roman" panose="02020603050405020304" pitchFamily="18" charset="0"/>
            </a:endParaRPr>
          </a:p>
        </p:txBody>
      </p:sp>
      <p:sp>
        <p:nvSpPr>
          <p:cNvPr id="4" name="Google Shape;767;p74">
            <a:extLst>
              <a:ext uri="{FF2B5EF4-FFF2-40B4-BE49-F238E27FC236}">
                <a16:creationId xmlns:a16="http://schemas.microsoft.com/office/drawing/2014/main" id="{B21470C3-3F60-73ED-57EC-BA2BF9ACF908}"/>
              </a:ext>
            </a:extLst>
          </p:cNvPr>
          <p:cNvSpPr txBox="1">
            <a:spLocks noGrp="1"/>
          </p:cNvSpPr>
          <p:nvPr>
            <p:ph type="title"/>
          </p:nvPr>
        </p:nvSpPr>
        <p:spPr>
          <a:xfrm>
            <a:off x="695739" y="273050"/>
            <a:ext cx="9680714" cy="1144588"/>
          </a:xfrm>
          <a:prstGeom prst="rect">
            <a:avLst/>
          </a:prstGeom>
          <a:gradFill>
            <a:gsLst>
              <a:gs pos="0">
                <a:srgbClr val="FFE497"/>
              </a:gs>
              <a:gs pos="100000">
                <a:srgbClr val="FFF5DF"/>
              </a:gs>
            </a:gsLst>
            <a:lin ang="5400012" scaled="0"/>
          </a:gradFill>
          <a:ln>
            <a:noFill/>
          </a:ln>
        </p:spPr>
        <p:txBody>
          <a:bodyPr spcFirstLastPara="1" wrap="square" lIns="90000" tIns="46800" rIns="90000" bIns="46800" anchor="ctr" anchorCtr="0">
            <a:noAutofit/>
          </a:bodyPr>
          <a:lstStyle/>
          <a:p>
            <a:pPr marL="0" lvl="0" indent="0" algn="ctr" rtl="0">
              <a:lnSpc>
                <a:spcPct val="150000"/>
              </a:lnSpc>
              <a:spcBef>
                <a:spcPts val="0"/>
              </a:spcBef>
              <a:spcAft>
                <a:spcPts val="0"/>
              </a:spcAft>
              <a:buSzPts val="2800"/>
              <a:buNone/>
            </a:pPr>
            <a:r>
              <a:rPr lang="it-IT" sz="2800" b="1" i="0" u="none">
                <a:solidFill>
                  <a:srgbClr val="FF5050"/>
                </a:solidFill>
                <a:latin typeface="Montserrat"/>
                <a:ea typeface="Montserrat"/>
                <a:cs typeface="Montserrat"/>
                <a:sym typeface="Montserrat"/>
              </a:rPr>
              <a:t>IL PEDAGOGISTA E LA FAMIGLIA</a:t>
            </a:r>
            <a:endParaRPr/>
          </a:p>
        </p:txBody>
      </p:sp>
    </p:spTree>
    <p:extLst>
      <p:ext uri="{BB962C8B-B14F-4D97-AF65-F5344CB8AC3E}">
        <p14:creationId xmlns:p14="http://schemas.microsoft.com/office/powerpoint/2010/main" val="23777188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99A0A8-1330-452F-833E-D4AD165CC7AC}"/>
            </a:ext>
          </a:extLst>
        </p:cNvPr>
        <p:cNvGrpSpPr/>
        <p:nvPr/>
      </p:nvGrpSpPr>
      <p:grpSpPr>
        <a:xfrm>
          <a:off x="0" y="0"/>
          <a:ext cx="0" cy="0"/>
          <a:chOff x="0" y="0"/>
          <a:chExt cx="0" cy="0"/>
        </a:xfrm>
      </p:grpSpPr>
      <p:sp>
        <p:nvSpPr>
          <p:cNvPr id="3" name="Sottotitolo 2">
            <a:extLst>
              <a:ext uri="{FF2B5EF4-FFF2-40B4-BE49-F238E27FC236}">
                <a16:creationId xmlns:a16="http://schemas.microsoft.com/office/drawing/2014/main" id="{0AAC334A-4101-55D8-8A2E-A6F51E0E750F}"/>
              </a:ext>
            </a:extLst>
          </p:cNvPr>
          <p:cNvSpPr>
            <a:spLocks noGrp="1"/>
          </p:cNvSpPr>
          <p:nvPr>
            <p:ph type="subTitle" idx="1"/>
          </p:nvPr>
        </p:nvSpPr>
        <p:spPr/>
        <p:txBody>
          <a:bodyPr/>
          <a:lstStyle/>
          <a:p>
            <a:pPr marL="228600" indent="0">
              <a:lnSpc>
                <a:spcPct val="150000"/>
              </a:lnSpc>
            </a:pPr>
            <a:endParaRPr lang="it-IT" sz="2400" u="sng" dirty="0">
              <a:latin typeface="Montserrat" panose="00000500000000000000" pitchFamily="2" charset="0"/>
              <a:ea typeface="Montserrat"/>
              <a:cs typeface="Montserrat"/>
              <a:sym typeface="Montserrat"/>
            </a:endParaRPr>
          </a:p>
          <a:p>
            <a:pPr marL="228600" indent="0">
              <a:lnSpc>
                <a:spcPct val="150000"/>
              </a:lnSpc>
            </a:pPr>
            <a:endParaRPr lang="it-IT" sz="2400" u="sng" dirty="0">
              <a:latin typeface="Montserrat" panose="00000500000000000000" pitchFamily="2" charset="0"/>
              <a:ea typeface="Montserrat"/>
              <a:cs typeface="Montserrat"/>
              <a:sym typeface="Montserrat"/>
            </a:endParaRPr>
          </a:p>
          <a:p>
            <a:pPr marL="228600" indent="0">
              <a:lnSpc>
                <a:spcPct val="150000"/>
              </a:lnSpc>
            </a:pPr>
            <a:endParaRPr lang="it-IT" sz="2400" u="sng" dirty="0">
              <a:latin typeface="Montserrat" panose="00000500000000000000" pitchFamily="2" charset="0"/>
              <a:ea typeface="Montserrat"/>
              <a:cs typeface="Montserrat"/>
              <a:sym typeface="Montserrat"/>
            </a:endParaRPr>
          </a:p>
          <a:p>
            <a:pPr marL="228600" indent="0">
              <a:lnSpc>
                <a:spcPct val="150000"/>
              </a:lnSpc>
            </a:pPr>
            <a:r>
              <a:rPr lang="it-IT" sz="2400" b="1" dirty="0">
                <a:latin typeface="Montserrat" panose="00000500000000000000" pitchFamily="2" charset="0"/>
                <a:ea typeface="Montserrat"/>
                <a:cs typeface="Montserrat"/>
                <a:sym typeface="Montserrat"/>
              </a:rPr>
              <a:t>Come comprendere e gestire</a:t>
            </a:r>
            <a:r>
              <a:rPr lang="it-IT" sz="2400" b="1" i="0" dirty="0">
                <a:solidFill>
                  <a:srgbClr val="000000"/>
                </a:solidFill>
                <a:latin typeface="Montserrat" panose="00000500000000000000" pitchFamily="2" charset="0"/>
                <a:ea typeface="Montserrat"/>
                <a:cs typeface="Montserrat"/>
                <a:sym typeface="Montserrat"/>
              </a:rPr>
              <a:t> i problemi?</a:t>
            </a:r>
          </a:p>
          <a:p>
            <a:pPr marL="228600" indent="0">
              <a:lnSpc>
                <a:spcPct val="150000"/>
              </a:lnSpc>
            </a:pPr>
            <a:endParaRPr lang="it-IT" sz="2400" b="0" i="0" u="sng" dirty="0">
              <a:solidFill>
                <a:srgbClr val="000000"/>
              </a:solidFill>
              <a:latin typeface="Montserrat" panose="00000500000000000000" pitchFamily="2" charset="0"/>
              <a:ea typeface="Montserrat"/>
              <a:cs typeface="Montserrat"/>
              <a:sym typeface="Montserrat"/>
            </a:endParaRPr>
          </a:p>
          <a:p>
            <a:pPr marL="571500" indent="-342900">
              <a:lnSpc>
                <a:spcPct val="150000"/>
              </a:lnSpc>
              <a:buFont typeface="Arial" panose="020B0604020202020204" pitchFamily="34" charset="0"/>
              <a:buChar char="•"/>
            </a:pPr>
            <a:r>
              <a:rPr lang="it-IT" sz="2000" b="1" dirty="0">
                <a:latin typeface="Montserrat" panose="00000500000000000000" pitchFamily="2" charset="0"/>
                <a:ea typeface="Montserrat"/>
                <a:cs typeface="Montserrat"/>
                <a:sym typeface="Montserrat"/>
              </a:rPr>
              <a:t>Comprendere</a:t>
            </a:r>
            <a:r>
              <a:rPr lang="it-IT" sz="2000" dirty="0">
                <a:latin typeface="Montserrat" panose="00000500000000000000" pitchFamily="2" charset="0"/>
                <a:ea typeface="Montserrat"/>
                <a:cs typeface="Montserrat"/>
                <a:sym typeface="Montserrat"/>
              </a:rPr>
              <a:t> la funzione di quel comportamento per l’individuo</a:t>
            </a:r>
          </a:p>
          <a:p>
            <a:pPr marL="571500" indent="-342900">
              <a:lnSpc>
                <a:spcPct val="150000"/>
              </a:lnSpc>
              <a:buFont typeface="Arial" panose="020B0604020202020204" pitchFamily="34" charset="0"/>
              <a:buChar char="•"/>
            </a:pPr>
            <a:r>
              <a:rPr lang="it-IT" sz="2000" b="1" i="0" dirty="0">
                <a:solidFill>
                  <a:srgbClr val="000000"/>
                </a:solidFill>
                <a:latin typeface="Montserrat" panose="00000500000000000000" pitchFamily="2" charset="0"/>
                <a:ea typeface="Montserrat"/>
                <a:cs typeface="Montserrat"/>
                <a:sym typeface="Montserrat"/>
              </a:rPr>
              <a:t>Non rinforzare </a:t>
            </a:r>
            <a:r>
              <a:rPr lang="it-IT" sz="2000" b="0" i="0" dirty="0">
                <a:solidFill>
                  <a:srgbClr val="000000"/>
                </a:solidFill>
                <a:latin typeface="Montserrat" panose="00000500000000000000" pitchFamily="2" charset="0"/>
                <a:ea typeface="Montserrat"/>
                <a:cs typeface="Montserrat"/>
                <a:sym typeface="Montserrat"/>
              </a:rPr>
              <a:t>mai il comportamento problema</a:t>
            </a:r>
          </a:p>
          <a:p>
            <a:pPr marL="571500" indent="-342900">
              <a:lnSpc>
                <a:spcPct val="150000"/>
              </a:lnSpc>
              <a:buFont typeface="Arial" panose="020B0604020202020204" pitchFamily="34" charset="0"/>
              <a:buChar char="•"/>
            </a:pPr>
            <a:r>
              <a:rPr lang="it-IT" sz="2000" b="1" dirty="0">
                <a:latin typeface="Montserrat" panose="00000500000000000000" pitchFamily="2" charset="0"/>
                <a:ea typeface="Montserrat"/>
                <a:cs typeface="Montserrat"/>
                <a:sym typeface="Montserrat"/>
              </a:rPr>
              <a:t>Lavorare</a:t>
            </a:r>
            <a:r>
              <a:rPr lang="it-IT" sz="2000" dirty="0">
                <a:latin typeface="Montserrat" panose="00000500000000000000" pitchFamily="2" charset="0"/>
                <a:ea typeface="Montserrat"/>
                <a:cs typeface="Montserrat"/>
                <a:sym typeface="Montserrat"/>
              </a:rPr>
              <a:t> sui motivatori per rinforzare comportamenti appropriati</a:t>
            </a:r>
          </a:p>
          <a:p>
            <a:pPr marL="571500" indent="-342900">
              <a:lnSpc>
                <a:spcPct val="150000"/>
              </a:lnSpc>
              <a:buFont typeface="Arial" panose="020B0604020202020204" pitchFamily="34" charset="0"/>
              <a:buChar char="•"/>
            </a:pPr>
            <a:r>
              <a:rPr lang="it-IT" sz="2000" b="1" i="0" dirty="0">
                <a:solidFill>
                  <a:srgbClr val="000000"/>
                </a:solidFill>
                <a:latin typeface="Montserrat" panose="00000500000000000000" pitchFamily="2" charset="0"/>
                <a:ea typeface="Montserrat"/>
                <a:cs typeface="Montserrat"/>
                <a:sym typeface="Montserrat"/>
              </a:rPr>
              <a:t>Essere coerenti </a:t>
            </a:r>
            <a:r>
              <a:rPr lang="it-IT" sz="2000" b="0" i="0" dirty="0">
                <a:solidFill>
                  <a:srgbClr val="000000"/>
                </a:solidFill>
                <a:latin typeface="Montserrat" panose="00000500000000000000" pitchFamily="2" charset="0"/>
                <a:ea typeface="Montserrat"/>
                <a:cs typeface="Montserrat"/>
                <a:sym typeface="Montserrat"/>
              </a:rPr>
              <a:t>nel rinforzare e motivare</a:t>
            </a:r>
          </a:p>
          <a:p>
            <a:pPr marL="228600" indent="0">
              <a:lnSpc>
                <a:spcPct val="150000"/>
              </a:lnSpc>
            </a:pPr>
            <a:endParaRPr lang="it-IT" sz="2000" dirty="0">
              <a:latin typeface="Montserrat" panose="00000500000000000000" pitchFamily="2" charset="0"/>
              <a:ea typeface="Montserrat"/>
              <a:cs typeface="Montserrat"/>
              <a:sym typeface="Montserrat"/>
            </a:endParaRPr>
          </a:p>
          <a:p>
            <a:pPr marL="228600" indent="0">
              <a:lnSpc>
                <a:spcPct val="150000"/>
              </a:lnSpc>
            </a:pPr>
            <a:endParaRPr lang="it-IT" sz="2000" b="0" i="0" dirty="0">
              <a:solidFill>
                <a:srgbClr val="000000"/>
              </a:solidFill>
              <a:latin typeface="Montserrat" panose="00000500000000000000" pitchFamily="2" charset="0"/>
              <a:ea typeface="Montserrat"/>
              <a:cs typeface="Montserrat"/>
              <a:sym typeface="Montserrat"/>
            </a:endParaRPr>
          </a:p>
          <a:p>
            <a:pPr marL="571500" indent="-342900">
              <a:lnSpc>
                <a:spcPct val="150000"/>
              </a:lnSpc>
              <a:buFont typeface="Arial" panose="020B0604020202020204" pitchFamily="34" charset="0"/>
              <a:buChar char="•"/>
            </a:pPr>
            <a:endParaRPr lang="it-IT" sz="2000" b="0" i="0" dirty="0">
              <a:solidFill>
                <a:srgbClr val="000000"/>
              </a:solidFill>
              <a:latin typeface="Montserrat" panose="00000500000000000000" pitchFamily="2" charset="0"/>
              <a:ea typeface="Montserrat"/>
              <a:cs typeface="Montserrat"/>
              <a:sym typeface="Montserrat"/>
            </a:endParaRPr>
          </a:p>
          <a:p>
            <a:pPr marL="228600" indent="0">
              <a:lnSpc>
                <a:spcPct val="150000"/>
              </a:lnSpc>
            </a:pPr>
            <a:endParaRPr lang="it-IT" sz="2000" dirty="0">
              <a:latin typeface="Montserrat" panose="00000500000000000000" pitchFamily="2" charset="0"/>
            </a:endParaRPr>
          </a:p>
          <a:p>
            <a:pPr marL="228600" indent="0">
              <a:lnSpc>
                <a:spcPct val="150000"/>
              </a:lnSpc>
            </a:pPr>
            <a:endParaRPr lang="en-US" sz="2400" dirty="0">
              <a:latin typeface="Montserrat" panose="00000500000000000000" pitchFamily="2" charset="0"/>
              <a:cs typeface="Times New Roman" panose="02020603050405020304" pitchFamily="18" charset="0"/>
            </a:endParaRPr>
          </a:p>
        </p:txBody>
      </p:sp>
      <p:sp>
        <p:nvSpPr>
          <p:cNvPr id="4" name="Google Shape;767;p74">
            <a:extLst>
              <a:ext uri="{FF2B5EF4-FFF2-40B4-BE49-F238E27FC236}">
                <a16:creationId xmlns:a16="http://schemas.microsoft.com/office/drawing/2014/main" id="{3C52058C-BF26-D4C3-3643-F1CD70704B81}"/>
              </a:ext>
            </a:extLst>
          </p:cNvPr>
          <p:cNvSpPr txBox="1">
            <a:spLocks noGrp="1"/>
          </p:cNvSpPr>
          <p:nvPr>
            <p:ph type="title"/>
          </p:nvPr>
        </p:nvSpPr>
        <p:spPr>
          <a:xfrm>
            <a:off x="695739" y="273050"/>
            <a:ext cx="9680714" cy="1144588"/>
          </a:xfrm>
          <a:prstGeom prst="rect">
            <a:avLst/>
          </a:prstGeom>
          <a:gradFill>
            <a:gsLst>
              <a:gs pos="0">
                <a:srgbClr val="FFE497"/>
              </a:gs>
              <a:gs pos="100000">
                <a:srgbClr val="FFF5DF"/>
              </a:gs>
            </a:gsLst>
            <a:lin ang="5400012" scaled="0"/>
          </a:gradFill>
          <a:ln>
            <a:noFill/>
          </a:ln>
        </p:spPr>
        <p:txBody>
          <a:bodyPr spcFirstLastPara="1" wrap="square" lIns="90000" tIns="46800" rIns="90000" bIns="46800" anchor="ctr" anchorCtr="0">
            <a:noAutofit/>
          </a:bodyPr>
          <a:lstStyle/>
          <a:p>
            <a:pPr marL="0" lvl="0" indent="0" algn="ctr" rtl="0">
              <a:lnSpc>
                <a:spcPct val="150000"/>
              </a:lnSpc>
              <a:spcBef>
                <a:spcPts val="0"/>
              </a:spcBef>
              <a:spcAft>
                <a:spcPts val="0"/>
              </a:spcAft>
              <a:buSzPts val="2800"/>
              <a:buNone/>
            </a:pPr>
            <a:r>
              <a:rPr lang="it-IT" sz="2800" b="1" i="0" u="none">
                <a:solidFill>
                  <a:srgbClr val="FF5050"/>
                </a:solidFill>
                <a:latin typeface="Montserrat"/>
                <a:ea typeface="Montserrat"/>
                <a:cs typeface="Montserrat"/>
                <a:sym typeface="Montserrat"/>
              </a:rPr>
              <a:t>IL PEDAGOGISTA E LA FAMIGLIA</a:t>
            </a:r>
            <a:endParaRPr/>
          </a:p>
        </p:txBody>
      </p:sp>
    </p:spTree>
    <p:extLst>
      <p:ext uri="{BB962C8B-B14F-4D97-AF65-F5344CB8AC3E}">
        <p14:creationId xmlns:p14="http://schemas.microsoft.com/office/powerpoint/2010/main" val="37408094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B177F1-39DD-987E-B11D-B405A0A120E0}"/>
            </a:ext>
          </a:extLst>
        </p:cNvPr>
        <p:cNvGrpSpPr/>
        <p:nvPr/>
      </p:nvGrpSpPr>
      <p:grpSpPr>
        <a:xfrm>
          <a:off x="0" y="0"/>
          <a:ext cx="0" cy="0"/>
          <a:chOff x="0" y="0"/>
          <a:chExt cx="0" cy="0"/>
        </a:xfrm>
      </p:grpSpPr>
      <p:sp>
        <p:nvSpPr>
          <p:cNvPr id="3" name="Sottotitolo 2">
            <a:extLst>
              <a:ext uri="{FF2B5EF4-FFF2-40B4-BE49-F238E27FC236}">
                <a16:creationId xmlns:a16="http://schemas.microsoft.com/office/drawing/2014/main" id="{DBA035AB-8F57-2FC1-8AEC-7ED6DCB5A9BF}"/>
              </a:ext>
            </a:extLst>
          </p:cNvPr>
          <p:cNvSpPr>
            <a:spLocks noGrp="1"/>
          </p:cNvSpPr>
          <p:nvPr>
            <p:ph type="subTitle" idx="1"/>
          </p:nvPr>
        </p:nvSpPr>
        <p:spPr>
          <a:xfrm>
            <a:off x="609328" y="1417639"/>
            <a:ext cx="10969800" cy="5022918"/>
          </a:xfrm>
        </p:spPr>
        <p:txBody>
          <a:bodyPr/>
          <a:lstStyle/>
          <a:p>
            <a:pPr algn="ctr"/>
            <a:r>
              <a:rPr lang="en-US" sz="2800" b="1" dirty="0">
                <a:latin typeface="Montserrat" panose="00000500000000000000" pitchFamily="2" charset="0"/>
              </a:rPr>
              <a:t>PARENT TRAINING</a:t>
            </a:r>
          </a:p>
          <a:p>
            <a:endParaRPr lang="en-US" dirty="0">
              <a:latin typeface="Montserrat" panose="00000500000000000000" pitchFamily="2" charset="0"/>
            </a:endParaRPr>
          </a:p>
        </p:txBody>
      </p:sp>
      <p:sp>
        <p:nvSpPr>
          <p:cNvPr id="4" name="Google Shape;808;p78">
            <a:extLst>
              <a:ext uri="{FF2B5EF4-FFF2-40B4-BE49-F238E27FC236}">
                <a16:creationId xmlns:a16="http://schemas.microsoft.com/office/drawing/2014/main" id="{C17E69C2-4BDF-A2F9-0C68-07BB53C43C5F}"/>
              </a:ext>
            </a:extLst>
          </p:cNvPr>
          <p:cNvSpPr txBox="1">
            <a:spLocks noGrp="1"/>
          </p:cNvSpPr>
          <p:nvPr>
            <p:ph type="title"/>
          </p:nvPr>
        </p:nvSpPr>
        <p:spPr>
          <a:xfrm>
            <a:off x="609601" y="273050"/>
            <a:ext cx="9816548" cy="1144588"/>
          </a:xfrm>
          <a:prstGeom prst="rect">
            <a:avLst/>
          </a:prstGeom>
          <a:gradFill>
            <a:gsLst>
              <a:gs pos="0">
                <a:srgbClr val="FFE497"/>
              </a:gs>
              <a:gs pos="100000">
                <a:srgbClr val="FFF5DF"/>
              </a:gs>
            </a:gsLst>
            <a:lin ang="5400012" scaled="0"/>
          </a:gradFill>
          <a:ln>
            <a:noFill/>
          </a:ln>
        </p:spPr>
        <p:txBody>
          <a:bodyPr spcFirstLastPara="1" wrap="square" lIns="90000" tIns="46800" rIns="90000" bIns="46800" anchor="ctr" anchorCtr="0">
            <a:noAutofit/>
          </a:bodyPr>
          <a:lstStyle/>
          <a:p>
            <a:pPr marL="0" lvl="0" indent="0" algn="ctr" rtl="0">
              <a:lnSpc>
                <a:spcPct val="150000"/>
              </a:lnSpc>
              <a:spcBef>
                <a:spcPts val="0"/>
              </a:spcBef>
              <a:spcAft>
                <a:spcPts val="0"/>
              </a:spcAft>
              <a:buSzPts val="2800"/>
              <a:buNone/>
            </a:pPr>
            <a:r>
              <a:rPr lang="it-IT" sz="2800" b="1" i="0" u="none">
                <a:solidFill>
                  <a:srgbClr val="FF5050"/>
                </a:solidFill>
                <a:latin typeface="Montserrat"/>
                <a:ea typeface="Montserrat"/>
                <a:cs typeface="Montserrat"/>
                <a:sym typeface="Montserrat"/>
              </a:rPr>
              <a:t>IL PEDAGOGISTA E LA FAMIGLIA</a:t>
            </a:r>
            <a:endParaRPr/>
          </a:p>
        </p:txBody>
      </p:sp>
      <p:pic>
        <p:nvPicPr>
          <p:cNvPr id="5" name="Immagine 4">
            <a:extLst>
              <a:ext uri="{FF2B5EF4-FFF2-40B4-BE49-F238E27FC236}">
                <a16:creationId xmlns:a16="http://schemas.microsoft.com/office/drawing/2014/main" id="{DBDFD1D1-1145-1A66-3923-9B97A03C91E3}"/>
              </a:ext>
            </a:extLst>
          </p:cNvPr>
          <p:cNvPicPr>
            <a:picLocks noChangeAspect="1"/>
          </p:cNvPicPr>
          <p:nvPr/>
        </p:nvPicPr>
        <p:blipFill>
          <a:blip r:embed="rId2"/>
          <a:stretch>
            <a:fillRect/>
          </a:stretch>
        </p:blipFill>
        <p:spPr>
          <a:xfrm>
            <a:off x="6768527" y="4451063"/>
            <a:ext cx="3488656" cy="1830468"/>
          </a:xfrm>
          <a:prstGeom prst="rect">
            <a:avLst/>
          </a:prstGeom>
        </p:spPr>
      </p:pic>
      <p:pic>
        <p:nvPicPr>
          <p:cNvPr id="7" name="Immagine 6">
            <a:extLst>
              <a:ext uri="{FF2B5EF4-FFF2-40B4-BE49-F238E27FC236}">
                <a16:creationId xmlns:a16="http://schemas.microsoft.com/office/drawing/2014/main" id="{549990FA-05E9-F760-15B4-04B82C87A132}"/>
              </a:ext>
            </a:extLst>
          </p:cNvPr>
          <p:cNvPicPr>
            <a:picLocks noChangeAspect="1"/>
          </p:cNvPicPr>
          <p:nvPr/>
        </p:nvPicPr>
        <p:blipFill>
          <a:blip r:embed="rId3"/>
          <a:stretch>
            <a:fillRect/>
          </a:stretch>
        </p:blipFill>
        <p:spPr>
          <a:xfrm>
            <a:off x="778293" y="1791692"/>
            <a:ext cx="3087825" cy="1929891"/>
          </a:xfrm>
          <a:prstGeom prst="rect">
            <a:avLst/>
          </a:prstGeom>
        </p:spPr>
      </p:pic>
    </p:spTree>
    <p:extLst>
      <p:ext uri="{BB962C8B-B14F-4D97-AF65-F5344CB8AC3E}">
        <p14:creationId xmlns:p14="http://schemas.microsoft.com/office/powerpoint/2010/main" val="15035042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a:extLst>
              <a:ext uri="{FF2B5EF4-FFF2-40B4-BE49-F238E27FC236}">
                <a16:creationId xmlns:a16="http://schemas.microsoft.com/office/drawing/2014/main" id="{4B2EC93A-D281-CA08-89F3-523CA8403C81}"/>
              </a:ext>
            </a:extLst>
          </p:cNvPr>
          <p:cNvSpPr>
            <a:spLocks noGrp="1"/>
          </p:cNvSpPr>
          <p:nvPr>
            <p:ph type="subTitle" idx="1"/>
          </p:nvPr>
        </p:nvSpPr>
        <p:spPr>
          <a:xfrm>
            <a:off x="609328" y="1331843"/>
            <a:ext cx="10969800" cy="4850296"/>
          </a:xfrm>
        </p:spPr>
        <p:txBody>
          <a:bodyPr/>
          <a:lstStyle/>
          <a:p>
            <a:pPr algn="ctr"/>
            <a:r>
              <a:rPr lang="en-US" sz="2000" b="1" dirty="0">
                <a:latin typeface="Montserrat" panose="00000500000000000000" pitchFamily="2" charset="0"/>
              </a:rPr>
              <a:t>PARENT TRAINING</a:t>
            </a:r>
          </a:p>
          <a:p>
            <a:endParaRPr lang="en-US" dirty="0">
              <a:latin typeface="Montserrat" panose="00000500000000000000" pitchFamily="2" charset="0"/>
            </a:endParaRPr>
          </a:p>
          <a:p>
            <a:pPr algn="just"/>
            <a:r>
              <a:rPr lang="it-IT" sz="2000" b="1" dirty="0">
                <a:latin typeface="Montserrat" panose="00000500000000000000" pitchFamily="2" charset="0"/>
              </a:rPr>
              <a:t>OBIETTIVI:</a:t>
            </a:r>
          </a:p>
          <a:p>
            <a:pPr algn="just">
              <a:lnSpc>
                <a:spcPct val="150000"/>
              </a:lnSpc>
            </a:pPr>
            <a:endParaRPr lang="it-IT" dirty="0">
              <a:latin typeface="Montserrat" panose="00000500000000000000" pitchFamily="2" charset="0"/>
            </a:endParaRPr>
          </a:p>
          <a:p>
            <a:pPr algn="just">
              <a:lnSpc>
                <a:spcPct val="150000"/>
              </a:lnSpc>
            </a:pPr>
            <a:r>
              <a:rPr lang="it-IT" dirty="0">
                <a:latin typeface="Montserrat" panose="00000500000000000000" pitchFamily="2" charset="0"/>
              </a:rPr>
              <a:t> </a:t>
            </a:r>
            <a:r>
              <a:rPr lang="it-IT" b="1" dirty="0">
                <a:latin typeface="Montserrat" panose="00000500000000000000" pitchFamily="2" charset="0"/>
              </a:rPr>
              <a:t>1. Aiutare</a:t>
            </a:r>
            <a:r>
              <a:rPr lang="it-IT" dirty="0">
                <a:latin typeface="Montserrat" panose="00000500000000000000" pitchFamily="2" charset="0"/>
              </a:rPr>
              <a:t> il genitore a conoscere ed accettare i comportamenti disfunzionali del figlio legati a particolari difficolt</a:t>
            </a:r>
            <a:r>
              <a:rPr lang="it-IT" sz="2000" dirty="0">
                <a:latin typeface="Montserrat" panose="00000500000000000000" pitchFamily="2" charset="0"/>
                <a:cs typeface="Times New Roman" panose="02020603050405020304" pitchFamily="18" charset="0"/>
              </a:rPr>
              <a:t>à</a:t>
            </a:r>
            <a:r>
              <a:rPr lang="it-IT" dirty="0">
                <a:latin typeface="Montserrat" panose="00000500000000000000" pitchFamily="2" charset="0"/>
              </a:rPr>
              <a:t> o disturbo</a:t>
            </a:r>
          </a:p>
          <a:p>
            <a:pPr algn="just">
              <a:lnSpc>
                <a:spcPct val="150000"/>
              </a:lnSpc>
            </a:pPr>
            <a:r>
              <a:rPr lang="it-IT" b="1" dirty="0">
                <a:latin typeface="Montserrat" panose="00000500000000000000" pitchFamily="2" charset="0"/>
              </a:rPr>
              <a:t>2. Analizzare </a:t>
            </a:r>
            <a:r>
              <a:rPr lang="it-IT" dirty="0">
                <a:latin typeface="Montserrat" panose="00000500000000000000" pitchFamily="2" charset="0"/>
              </a:rPr>
              <a:t>i contenuti e le strategie della relazione educativa</a:t>
            </a:r>
          </a:p>
          <a:p>
            <a:pPr algn="just">
              <a:lnSpc>
                <a:spcPct val="150000"/>
              </a:lnSpc>
            </a:pPr>
            <a:r>
              <a:rPr lang="it-IT" b="1" dirty="0">
                <a:latin typeface="Montserrat" panose="00000500000000000000" pitchFamily="2" charset="0"/>
              </a:rPr>
              <a:t>3. Sottolineare </a:t>
            </a:r>
            <a:r>
              <a:rPr lang="it-IT" dirty="0">
                <a:latin typeface="Montserrat" panose="00000500000000000000" pitchFamily="2" charset="0"/>
              </a:rPr>
              <a:t>le cause che impediscono una comunicazione funzionale</a:t>
            </a:r>
          </a:p>
          <a:p>
            <a:pPr algn="just">
              <a:lnSpc>
                <a:spcPct val="150000"/>
              </a:lnSpc>
            </a:pPr>
            <a:r>
              <a:rPr lang="it-IT" b="1" dirty="0">
                <a:latin typeface="Montserrat" panose="00000500000000000000" pitchFamily="2" charset="0"/>
              </a:rPr>
              <a:t>4. Individuare </a:t>
            </a:r>
            <a:r>
              <a:rPr lang="it-IT" dirty="0">
                <a:latin typeface="Montserrat" panose="00000500000000000000" pitchFamily="2" charset="0"/>
              </a:rPr>
              <a:t>stili di comunicazione alternativi e tecniche assertive efficaci per quella famiglia</a:t>
            </a:r>
          </a:p>
          <a:p>
            <a:pPr algn="just">
              <a:lnSpc>
                <a:spcPct val="150000"/>
              </a:lnSpc>
            </a:pPr>
            <a:r>
              <a:rPr lang="it-IT" b="1" dirty="0">
                <a:latin typeface="Montserrat" panose="00000500000000000000" pitchFamily="2" charset="0"/>
              </a:rPr>
              <a:t>5.Trasmettere </a:t>
            </a:r>
            <a:r>
              <a:rPr lang="it-IT" dirty="0">
                <a:latin typeface="Montserrat" panose="00000500000000000000" pitchFamily="2" charset="0"/>
              </a:rPr>
              <a:t>competenze genitoriali efficaci, valutando e programmando strategie relazionali differenti per attivare comportamenti educativi adeguati</a:t>
            </a:r>
          </a:p>
        </p:txBody>
      </p:sp>
      <p:sp>
        <p:nvSpPr>
          <p:cNvPr id="4" name="Google Shape;808;p78">
            <a:extLst>
              <a:ext uri="{FF2B5EF4-FFF2-40B4-BE49-F238E27FC236}">
                <a16:creationId xmlns:a16="http://schemas.microsoft.com/office/drawing/2014/main" id="{3AC07EF8-49C8-5773-A4FA-67B36F1DE7E1}"/>
              </a:ext>
            </a:extLst>
          </p:cNvPr>
          <p:cNvSpPr txBox="1">
            <a:spLocks noGrp="1"/>
          </p:cNvSpPr>
          <p:nvPr>
            <p:ph type="title"/>
          </p:nvPr>
        </p:nvSpPr>
        <p:spPr>
          <a:xfrm>
            <a:off x="609328" y="213415"/>
            <a:ext cx="9816548" cy="919646"/>
          </a:xfrm>
          <a:prstGeom prst="rect">
            <a:avLst/>
          </a:prstGeom>
          <a:gradFill>
            <a:gsLst>
              <a:gs pos="0">
                <a:srgbClr val="FFE497"/>
              </a:gs>
              <a:gs pos="100000">
                <a:srgbClr val="FFF5DF"/>
              </a:gs>
            </a:gsLst>
            <a:lin ang="5400012" scaled="0"/>
          </a:gradFill>
          <a:ln>
            <a:noFill/>
          </a:ln>
        </p:spPr>
        <p:txBody>
          <a:bodyPr spcFirstLastPara="1" wrap="square" lIns="90000" tIns="46800" rIns="90000" bIns="46800" anchor="ctr" anchorCtr="0">
            <a:noAutofit/>
          </a:bodyPr>
          <a:lstStyle/>
          <a:p>
            <a:pPr marL="0" lvl="0" indent="0" algn="ctr" rtl="0">
              <a:lnSpc>
                <a:spcPct val="150000"/>
              </a:lnSpc>
              <a:spcBef>
                <a:spcPts val="0"/>
              </a:spcBef>
              <a:spcAft>
                <a:spcPts val="0"/>
              </a:spcAft>
              <a:buSzPts val="2800"/>
              <a:buNone/>
            </a:pPr>
            <a:r>
              <a:rPr lang="it-IT" sz="2800" b="1" i="0" u="none" dirty="0">
                <a:solidFill>
                  <a:srgbClr val="FF5050"/>
                </a:solidFill>
                <a:latin typeface="Montserrat"/>
                <a:ea typeface="Montserrat"/>
                <a:cs typeface="Montserrat"/>
                <a:sym typeface="Montserrat"/>
              </a:rPr>
              <a:t>IL PEDAGOGISTA E LA FAMIGLIA</a:t>
            </a:r>
            <a:endParaRPr dirty="0"/>
          </a:p>
        </p:txBody>
      </p:sp>
    </p:spTree>
    <p:extLst>
      <p:ext uri="{BB962C8B-B14F-4D97-AF65-F5344CB8AC3E}">
        <p14:creationId xmlns:p14="http://schemas.microsoft.com/office/powerpoint/2010/main" val="19746973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85">
          <a:extLst>
            <a:ext uri="{FF2B5EF4-FFF2-40B4-BE49-F238E27FC236}">
              <a16:creationId xmlns:a16="http://schemas.microsoft.com/office/drawing/2014/main" id="{87BE0ED3-56F4-942D-D1D8-10008811923C}"/>
            </a:ext>
          </a:extLst>
        </p:cNvPr>
        <p:cNvGrpSpPr/>
        <p:nvPr/>
      </p:nvGrpSpPr>
      <p:grpSpPr>
        <a:xfrm>
          <a:off x="0" y="0"/>
          <a:ext cx="0" cy="0"/>
          <a:chOff x="0" y="0"/>
          <a:chExt cx="0" cy="0"/>
        </a:xfrm>
      </p:grpSpPr>
      <p:sp>
        <p:nvSpPr>
          <p:cNvPr id="786" name="Google Shape;786;p76">
            <a:extLst>
              <a:ext uri="{FF2B5EF4-FFF2-40B4-BE49-F238E27FC236}">
                <a16:creationId xmlns:a16="http://schemas.microsoft.com/office/drawing/2014/main" id="{9A54E387-7C9D-B389-2CF0-B7DC85E24896}"/>
              </a:ext>
            </a:extLst>
          </p:cNvPr>
          <p:cNvSpPr txBox="1">
            <a:spLocks noGrp="1"/>
          </p:cNvSpPr>
          <p:nvPr>
            <p:ph type="body" idx="1"/>
          </p:nvPr>
        </p:nvSpPr>
        <p:spPr>
          <a:xfrm>
            <a:off x="171406" y="1465250"/>
            <a:ext cx="11615400" cy="5367262"/>
          </a:xfrm>
          <a:prstGeom prst="rect">
            <a:avLst/>
          </a:prstGeom>
          <a:noFill/>
          <a:ln>
            <a:noFill/>
          </a:ln>
        </p:spPr>
        <p:txBody>
          <a:bodyPr spcFirstLastPara="1" wrap="square" lIns="90000" tIns="46800" rIns="90000" bIns="46800" anchor="t" anchorCtr="0">
            <a:noAutofit/>
          </a:bodyPr>
          <a:lstStyle/>
          <a:p>
            <a:pPr marL="342900" marR="0" lvl="0" indent="-342900" algn="ctr" rtl="0">
              <a:lnSpc>
                <a:spcPct val="100000"/>
              </a:lnSpc>
              <a:spcBef>
                <a:spcPts val="0"/>
              </a:spcBef>
              <a:spcAft>
                <a:spcPts val="0"/>
              </a:spcAft>
              <a:buClr>
                <a:srgbClr val="000000"/>
              </a:buClr>
              <a:buSzPts val="2400"/>
              <a:buFont typeface="Times New Roman"/>
              <a:buNone/>
            </a:pPr>
            <a:r>
              <a:rPr lang="it-IT" sz="2400" b="0" i="0" u="none" dirty="0">
                <a:solidFill>
                  <a:srgbClr val="000000"/>
                </a:solidFill>
                <a:latin typeface="Montserrat"/>
                <a:ea typeface="Montserrat"/>
                <a:cs typeface="Montserrat"/>
                <a:sym typeface="Montserrat"/>
              </a:rPr>
              <a:t>UN QUADRO D’INSIEME PER CAPIRE…</a:t>
            </a:r>
            <a:endParaRPr dirty="0"/>
          </a:p>
          <a:p>
            <a:pPr marL="342900" marR="0" lvl="0" indent="-342900" algn="ctr" rtl="0">
              <a:lnSpc>
                <a:spcPct val="100000"/>
              </a:lnSpc>
              <a:spcBef>
                <a:spcPts val="800"/>
              </a:spcBef>
              <a:spcAft>
                <a:spcPts val="0"/>
              </a:spcAft>
              <a:buClr>
                <a:srgbClr val="000000"/>
              </a:buClr>
              <a:buSzPts val="2800"/>
              <a:buFont typeface="Times New Roman"/>
              <a:buNone/>
            </a:pPr>
            <a:endParaRPr sz="2800" b="0" i="0" u="none" dirty="0">
              <a:solidFill>
                <a:srgbClr val="000000"/>
              </a:solidFill>
              <a:latin typeface="Montserrat"/>
              <a:ea typeface="Montserrat"/>
              <a:cs typeface="Montserrat"/>
              <a:sym typeface="Montserrat"/>
            </a:endParaRPr>
          </a:p>
          <a:p>
            <a:pPr marL="342900" marR="0" lvl="0" indent="-342900" algn="ctr" rtl="0">
              <a:lnSpc>
                <a:spcPct val="100000"/>
              </a:lnSpc>
              <a:spcBef>
                <a:spcPts val="800"/>
              </a:spcBef>
              <a:spcAft>
                <a:spcPts val="0"/>
              </a:spcAft>
              <a:buClr>
                <a:srgbClr val="000000"/>
              </a:buClr>
              <a:buSzPts val="2800"/>
              <a:buFont typeface="Times New Roman"/>
              <a:buNone/>
            </a:pPr>
            <a:endParaRPr sz="2800" b="0" i="0" u="none" dirty="0">
              <a:solidFill>
                <a:srgbClr val="000000"/>
              </a:solidFill>
              <a:latin typeface="Montserrat"/>
              <a:ea typeface="Montserrat"/>
              <a:cs typeface="Montserrat"/>
              <a:sym typeface="Montserrat"/>
            </a:endParaRPr>
          </a:p>
          <a:p>
            <a:pPr marL="342900" marR="0" lvl="0" indent="-342900" algn="l" rtl="0">
              <a:spcBef>
                <a:spcPts val="800"/>
              </a:spcBef>
              <a:spcAft>
                <a:spcPts val="0"/>
              </a:spcAft>
              <a:buNone/>
            </a:pPr>
            <a:endParaRPr sz="2800" b="0" i="0" u="none" dirty="0">
              <a:solidFill>
                <a:srgbClr val="000000"/>
              </a:solidFill>
              <a:latin typeface="Montserrat"/>
              <a:ea typeface="Montserrat"/>
              <a:cs typeface="Montserrat"/>
              <a:sym typeface="Montserrat"/>
            </a:endParaRPr>
          </a:p>
        </p:txBody>
      </p:sp>
      <p:sp>
        <p:nvSpPr>
          <p:cNvPr id="787" name="Google Shape;787;p76">
            <a:extLst>
              <a:ext uri="{FF2B5EF4-FFF2-40B4-BE49-F238E27FC236}">
                <a16:creationId xmlns:a16="http://schemas.microsoft.com/office/drawing/2014/main" id="{CEEAE72E-2ECF-7545-5742-6C2F52F297FF}"/>
              </a:ext>
            </a:extLst>
          </p:cNvPr>
          <p:cNvSpPr/>
          <p:nvPr/>
        </p:nvSpPr>
        <p:spPr>
          <a:xfrm>
            <a:off x="3910531" y="3220866"/>
            <a:ext cx="3935400" cy="1944300"/>
          </a:xfrm>
          <a:prstGeom prst="ellipse">
            <a:avLst/>
          </a:prstGeom>
          <a:solidFill>
            <a:schemeClr val="accent6">
              <a:lumMod val="40000"/>
              <a:lumOff val="60000"/>
            </a:schemeClr>
          </a:solidFill>
          <a:ln w="9525" cap="flat" cmpd="sng">
            <a:solidFill>
              <a:schemeClr val="dk1"/>
            </a:solidFill>
            <a:prstDash val="solid"/>
            <a:round/>
            <a:headEnd type="none" w="sm" len="sm"/>
            <a:tailEnd type="none" w="sm" len="sm"/>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Times New Roman"/>
              <a:buNone/>
            </a:pPr>
            <a:endParaRPr sz="1800" b="0" i="0" u="none" strike="noStrike" cap="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Times New Roman"/>
              <a:buNone/>
            </a:pPr>
            <a:r>
              <a:rPr lang="it-IT" sz="1600" b="1" dirty="0">
                <a:solidFill>
                  <a:schemeClr val="dk1"/>
                </a:solidFill>
                <a:latin typeface="Montserrat" panose="00000500000000000000" pitchFamily="2" charset="0"/>
              </a:rPr>
              <a:t>P</a:t>
            </a:r>
            <a:r>
              <a:rPr lang="it-IT" sz="1600" b="1" i="0" u="none" strike="noStrike" cap="none" dirty="0">
                <a:solidFill>
                  <a:schemeClr val="dk1"/>
                </a:solidFill>
                <a:latin typeface="Montserrat" panose="00000500000000000000" pitchFamily="2" charset="0"/>
                <a:sym typeface="Arial"/>
              </a:rPr>
              <a:t>ARENT TRAINING</a:t>
            </a:r>
            <a:endParaRPr dirty="0">
              <a:latin typeface="Montserrat" panose="00000500000000000000" pitchFamily="2" charset="0"/>
            </a:endParaRPr>
          </a:p>
        </p:txBody>
      </p:sp>
      <p:sp>
        <p:nvSpPr>
          <p:cNvPr id="788" name="Google Shape;788;p76">
            <a:extLst>
              <a:ext uri="{FF2B5EF4-FFF2-40B4-BE49-F238E27FC236}">
                <a16:creationId xmlns:a16="http://schemas.microsoft.com/office/drawing/2014/main" id="{FCDD43D5-BC69-FDB1-C8C9-D4F2FC8DEF08}"/>
              </a:ext>
            </a:extLst>
          </p:cNvPr>
          <p:cNvSpPr/>
          <p:nvPr/>
        </p:nvSpPr>
        <p:spPr>
          <a:xfrm>
            <a:off x="401241" y="1965290"/>
            <a:ext cx="3217514" cy="1944300"/>
          </a:xfrm>
          <a:prstGeom prst="ellipse">
            <a:avLst/>
          </a:prstGeom>
          <a:solidFill>
            <a:schemeClr val="accent2">
              <a:lumMod val="40000"/>
              <a:lumOff val="60000"/>
            </a:schemeClr>
          </a:solidFill>
          <a:ln w="9525" cap="flat" cmpd="sng">
            <a:solidFill>
              <a:schemeClr val="dk1"/>
            </a:solidFill>
            <a:prstDash val="solid"/>
            <a:miter lim="800000"/>
            <a:headEnd type="none" w="sm" len="sm"/>
            <a:tailEnd type="none" w="sm" len="sm"/>
          </a:ln>
          <a:effectLst>
            <a:outerShdw blurRad="63500" dist="38100">
              <a:srgbClr val="000000">
                <a:alpha val="39607"/>
              </a:srgbClr>
            </a:outerShdw>
          </a:effectLst>
        </p:spPr>
        <p:txBody>
          <a:bodyPr spcFirstLastPara="1" wrap="square" lIns="91425" tIns="45700" rIns="91425" bIns="45700" anchor="t" anchorCtr="0">
            <a:noAutofit/>
          </a:bodyPr>
          <a:lstStyle/>
          <a:p>
            <a:pPr marL="0" marR="0" lvl="0" indent="0" algn="ctr" rtl="0">
              <a:lnSpc>
                <a:spcPct val="150000"/>
              </a:lnSpc>
              <a:spcBef>
                <a:spcPts val="0"/>
              </a:spcBef>
              <a:spcAft>
                <a:spcPts val="0"/>
              </a:spcAft>
              <a:buClr>
                <a:schemeClr val="dk1"/>
              </a:buClr>
              <a:buSzPts val="1200"/>
              <a:buFont typeface="Arial"/>
              <a:buNone/>
            </a:pPr>
            <a:r>
              <a:rPr lang="it-IT" sz="1200" b="0" i="0" u="none" dirty="0">
                <a:solidFill>
                  <a:schemeClr val="dk1"/>
                </a:solidFill>
                <a:latin typeface="Montserrat" panose="00000500000000000000" pitchFamily="2" charset="0"/>
                <a:sym typeface="Arial"/>
              </a:rPr>
              <a:t>1. FORNIRE AL GENITORE STRUMENTI PER GESTIRE COMPORTAMENTI PROBLEMA</a:t>
            </a:r>
            <a:endParaRPr dirty="0">
              <a:latin typeface="Montserrat" panose="00000500000000000000" pitchFamily="2" charset="0"/>
            </a:endParaRPr>
          </a:p>
        </p:txBody>
      </p:sp>
      <p:cxnSp>
        <p:nvCxnSpPr>
          <p:cNvPr id="789" name="Google Shape;789;p76">
            <a:extLst>
              <a:ext uri="{FF2B5EF4-FFF2-40B4-BE49-F238E27FC236}">
                <a16:creationId xmlns:a16="http://schemas.microsoft.com/office/drawing/2014/main" id="{053764E1-22CE-193F-7942-B271B4C0A456}"/>
              </a:ext>
            </a:extLst>
          </p:cNvPr>
          <p:cNvCxnSpPr>
            <a:cxnSpLocks/>
          </p:cNvCxnSpPr>
          <p:nvPr/>
        </p:nvCxnSpPr>
        <p:spPr>
          <a:xfrm flipH="1" flipV="1">
            <a:off x="3530126" y="3357498"/>
            <a:ext cx="442874" cy="344589"/>
          </a:xfrm>
          <a:prstGeom prst="straightConnector1">
            <a:avLst/>
          </a:prstGeom>
          <a:noFill/>
          <a:ln w="9525" cap="flat" cmpd="sng">
            <a:solidFill>
              <a:schemeClr val="dk1"/>
            </a:solidFill>
            <a:prstDash val="solid"/>
            <a:miter lim="800000"/>
            <a:headEnd type="none" w="med" len="med"/>
            <a:tailEnd type="triangle" w="med" len="med"/>
          </a:ln>
        </p:spPr>
      </p:cxnSp>
      <p:cxnSp>
        <p:nvCxnSpPr>
          <p:cNvPr id="790" name="Google Shape;790;p76">
            <a:extLst>
              <a:ext uri="{FF2B5EF4-FFF2-40B4-BE49-F238E27FC236}">
                <a16:creationId xmlns:a16="http://schemas.microsoft.com/office/drawing/2014/main" id="{6891C1DD-640A-99BE-4F63-7B8CF5F9415E}"/>
              </a:ext>
            </a:extLst>
          </p:cNvPr>
          <p:cNvCxnSpPr>
            <a:cxnSpLocks/>
          </p:cNvCxnSpPr>
          <p:nvPr/>
        </p:nvCxnSpPr>
        <p:spPr>
          <a:xfrm flipV="1">
            <a:off x="7482290" y="3015401"/>
            <a:ext cx="628215" cy="394914"/>
          </a:xfrm>
          <a:prstGeom prst="straightConnector1">
            <a:avLst/>
          </a:prstGeom>
          <a:noFill/>
          <a:ln w="9525" cap="flat" cmpd="sng">
            <a:solidFill>
              <a:schemeClr val="dk1"/>
            </a:solidFill>
            <a:prstDash val="solid"/>
            <a:miter lim="800000"/>
            <a:headEnd type="none" w="med" len="med"/>
            <a:tailEnd type="triangle" w="med" len="med"/>
          </a:ln>
        </p:spPr>
      </p:cxnSp>
      <p:sp>
        <p:nvSpPr>
          <p:cNvPr id="791" name="Google Shape;791;p76">
            <a:extLst>
              <a:ext uri="{FF2B5EF4-FFF2-40B4-BE49-F238E27FC236}">
                <a16:creationId xmlns:a16="http://schemas.microsoft.com/office/drawing/2014/main" id="{DC1850F5-18D9-4AF9-C336-42447296CEDA}"/>
              </a:ext>
            </a:extLst>
          </p:cNvPr>
          <p:cNvSpPr/>
          <p:nvPr/>
        </p:nvSpPr>
        <p:spPr>
          <a:xfrm>
            <a:off x="8200176" y="1965290"/>
            <a:ext cx="3217514" cy="1944300"/>
          </a:xfrm>
          <a:prstGeom prst="ellipse">
            <a:avLst/>
          </a:prstGeom>
          <a:solidFill>
            <a:schemeClr val="accent2">
              <a:lumMod val="40000"/>
              <a:lumOff val="60000"/>
            </a:schemeClr>
          </a:solidFill>
          <a:ln w="9525" cap="flat" cmpd="sng">
            <a:solidFill>
              <a:schemeClr val="dk1"/>
            </a:solidFill>
            <a:prstDash val="solid"/>
            <a:miter lim="800000"/>
            <a:headEnd type="none" w="sm" len="sm"/>
            <a:tailEnd type="none" w="sm" len="sm"/>
          </a:ln>
          <a:effectLst>
            <a:outerShdw blurRad="63500" dist="38100" dir="2700000">
              <a:srgbClr val="000000">
                <a:alpha val="39607"/>
              </a:srgbClr>
            </a:outerShdw>
          </a:effectLst>
        </p:spPr>
        <p:txBody>
          <a:bodyPr spcFirstLastPara="1" wrap="square" lIns="91425" tIns="45700" rIns="91425" bIns="45700" anchor="t" anchorCtr="0">
            <a:noAutofit/>
          </a:bodyPr>
          <a:lstStyle/>
          <a:p>
            <a:pPr marL="0" marR="0" lvl="0" indent="0" algn="ctr" rtl="0">
              <a:lnSpc>
                <a:spcPct val="150000"/>
              </a:lnSpc>
              <a:spcBef>
                <a:spcPts val="0"/>
              </a:spcBef>
              <a:spcAft>
                <a:spcPts val="0"/>
              </a:spcAft>
              <a:buClr>
                <a:schemeClr val="dk1"/>
              </a:buClr>
              <a:buSzPts val="1200"/>
              <a:buFont typeface="Arial"/>
              <a:buNone/>
            </a:pPr>
            <a:r>
              <a:rPr lang="it-IT" sz="1200" b="0" i="0" u="none" dirty="0">
                <a:solidFill>
                  <a:schemeClr val="dk1"/>
                </a:solidFill>
                <a:latin typeface="Montserrat" panose="00000500000000000000" pitchFamily="2" charset="0"/>
                <a:sym typeface="Arial"/>
              </a:rPr>
              <a:t>2. SOSTENERE IL GENITORE NELL’AFFRONTARE LE PROPRIE DIFFICOLTÀ</a:t>
            </a:r>
            <a:endParaRPr sz="1200" dirty="0">
              <a:latin typeface="Montserrat" panose="00000500000000000000" pitchFamily="2" charset="0"/>
            </a:endParaRPr>
          </a:p>
        </p:txBody>
      </p:sp>
      <p:cxnSp>
        <p:nvCxnSpPr>
          <p:cNvPr id="792" name="Google Shape;792;p76">
            <a:extLst>
              <a:ext uri="{FF2B5EF4-FFF2-40B4-BE49-F238E27FC236}">
                <a16:creationId xmlns:a16="http://schemas.microsoft.com/office/drawing/2014/main" id="{63222638-0D11-164D-A814-9CB1FB719AFE}"/>
              </a:ext>
            </a:extLst>
          </p:cNvPr>
          <p:cNvCxnSpPr>
            <a:cxnSpLocks/>
          </p:cNvCxnSpPr>
          <p:nvPr/>
        </p:nvCxnSpPr>
        <p:spPr>
          <a:xfrm flipH="1">
            <a:off x="3421237" y="4452936"/>
            <a:ext cx="395036" cy="218455"/>
          </a:xfrm>
          <a:prstGeom prst="straightConnector1">
            <a:avLst/>
          </a:prstGeom>
          <a:noFill/>
          <a:ln w="9525" cap="flat" cmpd="sng">
            <a:solidFill>
              <a:schemeClr val="dk1"/>
            </a:solidFill>
            <a:prstDash val="solid"/>
            <a:miter lim="800000"/>
            <a:headEnd type="none" w="med" len="med"/>
            <a:tailEnd type="triangle" w="med" len="med"/>
          </a:ln>
        </p:spPr>
      </p:cxnSp>
      <p:sp>
        <p:nvSpPr>
          <p:cNvPr id="793" name="Google Shape;793;p76">
            <a:extLst>
              <a:ext uri="{FF2B5EF4-FFF2-40B4-BE49-F238E27FC236}">
                <a16:creationId xmlns:a16="http://schemas.microsoft.com/office/drawing/2014/main" id="{67D654E0-94B8-85D2-7C59-CA1419E93166}"/>
              </a:ext>
            </a:extLst>
          </p:cNvPr>
          <p:cNvSpPr/>
          <p:nvPr/>
        </p:nvSpPr>
        <p:spPr>
          <a:xfrm>
            <a:off x="329701" y="4137645"/>
            <a:ext cx="3091536" cy="1944300"/>
          </a:xfrm>
          <a:prstGeom prst="ellipse">
            <a:avLst/>
          </a:prstGeom>
          <a:solidFill>
            <a:schemeClr val="accent2">
              <a:lumMod val="40000"/>
              <a:lumOff val="60000"/>
            </a:schemeClr>
          </a:solidFill>
          <a:ln w="9525" cap="flat" cmpd="sng">
            <a:solidFill>
              <a:schemeClr val="dk1"/>
            </a:solidFill>
            <a:prstDash val="solid"/>
            <a:miter lim="800000"/>
            <a:headEnd type="none" w="sm" len="sm"/>
            <a:tailEnd type="none" w="sm" len="sm"/>
          </a:ln>
          <a:effectLst>
            <a:outerShdw blurRad="63500" dist="38100" dir="2700000">
              <a:srgbClr val="000000">
                <a:alpha val="39607"/>
              </a:srgbClr>
            </a:outerShdw>
          </a:effectLst>
        </p:spPr>
        <p:txBody>
          <a:bodyPr spcFirstLastPara="1" wrap="square" lIns="91425" tIns="45700" rIns="91425" bIns="45700" anchor="t" anchorCtr="0">
            <a:noAutofit/>
          </a:bodyPr>
          <a:lstStyle/>
          <a:p>
            <a:pPr marL="0" marR="0" lvl="0" indent="0" algn="ctr" rtl="0">
              <a:lnSpc>
                <a:spcPct val="150000"/>
              </a:lnSpc>
              <a:spcBef>
                <a:spcPts val="0"/>
              </a:spcBef>
              <a:spcAft>
                <a:spcPts val="0"/>
              </a:spcAft>
              <a:buClr>
                <a:schemeClr val="dk1"/>
              </a:buClr>
              <a:buSzPts val="1200"/>
              <a:buFont typeface="Arial"/>
              <a:buNone/>
            </a:pPr>
            <a:r>
              <a:rPr lang="it-IT" sz="1200" b="0" i="0" u="none" dirty="0">
                <a:solidFill>
                  <a:schemeClr val="dk1"/>
                </a:solidFill>
                <a:latin typeface="Montserrat" panose="00000500000000000000" pitchFamily="2" charset="0"/>
                <a:sym typeface="Arial"/>
              </a:rPr>
              <a:t>4.SUGGERIRE L’APPROCCIO MIGLIORE NELLA GESTIONE DI SITUAZIONI CONCRETE DI DIFFICOLTÀ</a:t>
            </a:r>
            <a:endParaRPr sz="1200" dirty="0">
              <a:latin typeface="Montserrat" panose="00000500000000000000" pitchFamily="2" charset="0"/>
            </a:endParaRPr>
          </a:p>
        </p:txBody>
      </p:sp>
      <p:pic>
        <p:nvPicPr>
          <p:cNvPr id="794" name="Google Shape;794;p76">
            <a:extLst>
              <a:ext uri="{FF2B5EF4-FFF2-40B4-BE49-F238E27FC236}">
                <a16:creationId xmlns:a16="http://schemas.microsoft.com/office/drawing/2014/main" id="{ED50BC11-1CF7-255A-E7B2-27A0FC08767B}"/>
              </a:ext>
            </a:extLst>
          </p:cNvPr>
          <p:cNvPicPr preferRelativeResize="0"/>
          <p:nvPr/>
        </p:nvPicPr>
        <p:blipFill rotWithShape="1">
          <a:blip r:embed="rId3">
            <a:alphaModFix/>
          </a:blip>
          <a:srcRect/>
          <a:stretch/>
        </p:blipFill>
        <p:spPr>
          <a:xfrm rot="14797546">
            <a:off x="7927486" y="4363761"/>
            <a:ext cx="617344" cy="538218"/>
          </a:xfrm>
          <a:prstGeom prst="rect">
            <a:avLst/>
          </a:prstGeom>
          <a:noFill/>
          <a:ln>
            <a:noFill/>
          </a:ln>
        </p:spPr>
      </p:pic>
      <p:sp>
        <p:nvSpPr>
          <p:cNvPr id="795" name="Google Shape;795;p76">
            <a:extLst>
              <a:ext uri="{FF2B5EF4-FFF2-40B4-BE49-F238E27FC236}">
                <a16:creationId xmlns:a16="http://schemas.microsoft.com/office/drawing/2014/main" id="{ABF92BF0-D584-F1DB-74C4-7FEB60F75B5D}"/>
              </a:ext>
            </a:extLst>
          </p:cNvPr>
          <p:cNvSpPr/>
          <p:nvPr/>
        </p:nvSpPr>
        <p:spPr>
          <a:xfrm>
            <a:off x="8493520" y="4137645"/>
            <a:ext cx="3091536" cy="1757067"/>
          </a:xfrm>
          <a:prstGeom prst="ellipse">
            <a:avLst/>
          </a:prstGeom>
          <a:solidFill>
            <a:schemeClr val="accent2">
              <a:lumMod val="40000"/>
              <a:lumOff val="60000"/>
            </a:schemeClr>
          </a:solidFill>
          <a:ln w="9525" cap="flat" cmpd="sng">
            <a:solidFill>
              <a:schemeClr val="dk1"/>
            </a:solidFill>
            <a:prstDash val="solid"/>
            <a:miter lim="800000"/>
            <a:headEnd type="none" w="sm" len="sm"/>
            <a:tailEnd type="none" w="sm" len="sm"/>
          </a:ln>
          <a:effectLst>
            <a:outerShdw blurRad="63500" dist="38100" dir="2700000">
              <a:srgbClr val="000000">
                <a:alpha val="39607"/>
              </a:srgbClr>
            </a:outerShdw>
          </a:effectLst>
        </p:spPr>
        <p:txBody>
          <a:bodyPr spcFirstLastPara="1" wrap="square" lIns="91425" tIns="45700" rIns="91425" bIns="45700" anchor="t" anchorCtr="0">
            <a:noAutofit/>
          </a:bodyPr>
          <a:lstStyle/>
          <a:p>
            <a:pPr marL="0" marR="0" lvl="0" indent="0" algn="ctr" rtl="0">
              <a:lnSpc>
                <a:spcPct val="150000"/>
              </a:lnSpc>
              <a:spcBef>
                <a:spcPts val="0"/>
              </a:spcBef>
              <a:spcAft>
                <a:spcPts val="0"/>
              </a:spcAft>
              <a:buClr>
                <a:schemeClr val="dk1"/>
              </a:buClr>
              <a:buSzPts val="1200"/>
              <a:buFont typeface="Arial"/>
              <a:buNone/>
            </a:pPr>
            <a:r>
              <a:rPr lang="it-IT" sz="1200" b="0" i="0" u="none" dirty="0">
                <a:solidFill>
                  <a:schemeClr val="dk1"/>
                </a:solidFill>
                <a:latin typeface="Montserrat" panose="00000500000000000000" pitchFamily="2" charset="0"/>
                <a:sym typeface="Arial"/>
              </a:rPr>
              <a:t>3.AIUTARE A MIGLIORARE LA RELAZIONE E LA COMUNICAZIONE FAMILIARE</a:t>
            </a:r>
            <a:endParaRPr dirty="0">
              <a:latin typeface="Montserrat" panose="00000500000000000000" pitchFamily="2" charset="0"/>
            </a:endParaRPr>
          </a:p>
        </p:txBody>
      </p:sp>
      <p:sp>
        <p:nvSpPr>
          <p:cNvPr id="796" name="Google Shape;796;p76">
            <a:extLst>
              <a:ext uri="{FF2B5EF4-FFF2-40B4-BE49-F238E27FC236}">
                <a16:creationId xmlns:a16="http://schemas.microsoft.com/office/drawing/2014/main" id="{01FCF5A6-11E6-24DF-1219-B9E5F2DC72DC}"/>
              </a:ext>
            </a:extLst>
          </p:cNvPr>
          <p:cNvSpPr txBox="1">
            <a:spLocks noGrp="1"/>
          </p:cNvSpPr>
          <p:nvPr>
            <p:ph type="title"/>
          </p:nvPr>
        </p:nvSpPr>
        <p:spPr>
          <a:xfrm>
            <a:off x="526925" y="274625"/>
            <a:ext cx="9809771" cy="1103987"/>
          </a:xfrm>
          <a:prstGeom prst="rect">
            <a:avLst/>
          </a:prstGeom>
          <a:gradFill>
            <a:gsLst>
              <a:gs pos="0">
                <a:srgbClr val="FFE497"/>
              </a:gs>
              <a:gs pos="100000">
                <a:srgbClr val="FFF5DF"/>
              </a:gs>
            </a:gsLst>
            <a:lin ang="5400012" scaled="0"/>
          </a:gradFill>
          <a:ln>
            <a:noFill/>
          </a:ln>
        </p:spPr>
        <p:txBody>
          <a:bodyPr spcFirstLastPara="1" wrap="square" lIns="90000" tIns="46800" rIns="90000" bIns="46800" anchor="ctr" anchorCtr="0">
            <a:noAutofit/>
          </a:bodyPr>
          <a:lstStyle/>
          <a:p>
            <a:pPr marL="0" lvl="0" indent="0" algn="ctr" rtl="0">
              <a:lnSpc>
                <a:spcPct val="150000"/>
              </a:lnSpc>
              <a:spcBef>
                <a:spcPts val="0"/>
              </a:spcBef>
              <a:spcAft>
                <a:spcPts val="0"/>
              </a:spcAft>
              <a:buSzPts val="2800"/>
              <a:buNone/>
            </a:pPr>
            <a:r>
              <a:rPr lang="it-IT" sz="2800" b="1" i="0" u="none">
                <a:solidFill>
                  <a:srgbClr val="FF5050"/>
                </a:solidFill>
                <a:latin typeface="Montserrat"/>
                <a:ea typeface="Montserrat"/>
                <a:cs typeface="Montserrat"/>
                <a:sym typeface="Montserrat"/>
              </a:rPr>
              <a:t>IL PEDAGOGISTA E LA FAMIGLIA</a:t>
            </a:r>
            <a:endParaRPr/>
          </a:p>
        </p:txBody>
      </p:sp>
    </p:spTree>
    <p:extLst>
      <p:ext uri="{BB962C8B-B14F-4D97-AF65-F5344CB8AC3E}">
        <p14:creationId xmlns:p14="http://schemas.microsoft.com/office/powerpoint/2010/main" val="37505240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9CA9C-A776-6CF3-244E-4FC0DAA89443}"/>
            </a:ext>
          </a:extLst>
        </p:cNvPr>
        <p:cNvGrpSpPr/>
        <p:nvPr/>
      </p:nvGrpSpPr>
      <p:grpSpPr>
        <a:xfrm>
          <a:off x="0" y="0"/>
          <a:ext cx="0" cy="0"/>
          <a:chOff x="0" y="0"/>
          <a:chExt cx="0" cy="0"/>
        </a:xfrm>
      </p:grpSpPr>
      <p:sp>
        <p:nvSpPr>
          <p:cNvPr id="3" name="Sottotitolo 2">
            <a:extLst>
              <a:ext uri="{FF2B5EF4-FFF2-40B4-BE49-F238E27FC236}">
                <a16:creationId xmlns:a16="http://schemas.microsoft.com/office/drawing/2014/main" id="{2BFE01A9-ADD3-C2A1-0A14-BCCD0FA18B14}"/>
              </a:ext>
            </a:extLst>
          </p:cNvPr>
          <p:cNvSpPr>
            <a:spLocks noGrp="1"/>
          </p:cNvSpPr>
          <p:nvPr>
            <p:ph type="subTitle" idx="1"/>
          </p:nvPr>
        </p:nvSpPr>
        <p:spPr>
          <a:xfrm>
            <a:off x="609328" y="1417639"/>
            <a:ext cx="10969800" cy="4466326"/>
          </a:xfrm>
        </p:spPr>
        <p:txBody>
          <a:bodyPr/>
          <a:lstStyle/>
          <a:p>
            <a:pPr algn="ctr"/>
            <a:endParaRPr lang="en-US" sz="2000" b="1" dirty="0">
              <a:latin typeface="Montserrat" panose="00000500000000000000" pitchFamily="2" charset="0"/>
            </a:endParaRPr>
          </a:p>
          <a:p>
            <a:pPr algn="ctr"/>
            <a:endParaRPr lang="en-US" sz="2000" b="1" dirty="0">
              <a:latin typeface="Montserrat" panose="00000500000000000000" pitchFamily="2" charset="0"/>
            </a:endParaRPr>
          </a:p>
          <a:p>
            <a:pPr algn="ctr"/>
            <a:endParaRPr lang="en-US" sz="2000" b="1" dirty="0">
              <a:latin typeface="Montserrat" panose="00000500000000000000" pitchFamily="2" charset="0"/>
            </a:endParaRPr>
          </a:p>
          <a:p>
            <a:pPr algn="ctr"/>
            <a:r>
              <a:rPr lang="en-US" sz="2000" b="1" dirty="0">
                <a:latin typeface="Montserrat" panose="00000500000000000000" pitchFamily="2" charset="0"/>
              </a:rPr>
              <a:t>IL PARENT TRAINING PU</a:t>
            </a:r>
            <a:r>
              <a:rPr lang="en-US" sz="2000" b="1" dirty="0">
                <a:latin typeface="Montserrat" panose="00000500000000000000" pitchFamily="2" charset="0"/>
                <a:cs typeface="Times New Roman" panose="02020603050405020304" pitchFamily="18" charset="0"/>
              </a:rPr>
              <a:t>Ò AVERE DIVERSI ORIENTAMENTI:</a:t>
            </a:r>
          </a:p>
          <a:p>
            <a:pPr algn="ctr"/>
            <a:endParaRPr lang="en-US" sz="2000" b="1" dirty="0">
              <a:latin typeface="Montserrat" panose="00000500000000000000" pitchFamily="2" charset="0"/>
              <a:cs typeface="Times New Roman" panose="02020603050405020304" pitchFamily="18" charset="0"/>
            </a:endParaRPr>
          </a:p>
          <a:p>
            <a:pPr algn="ctr"/>
            <a:endParaRPr lang="en-US" sz="2000" b="1" dirty="0">
              <a:latin typeface="Montserrat" panose="00000500000000000000" pitchFamily="2" charset="0"/>
            </a:endParaRPr>
          </a:p>
          <a:p>
            <a:pPr algn="ctr"/>
            <a:endParaRPr lang="en-US" sz="2000" b="1" dirty="0">
              <a:latin typeface="Montserrat" panose="00000500000000000000" pitchFamily="2" charset="0"/>
            </a:endParaRPr>
          </a:p>
          <a:p>
            <a:endParaRPr lang="en-US" sz="2000" b="1" dirty="0">
              <a:latin typeface="Montserrat" panose="00000500000000000000" pitchFamily="2" charset="0"/>
            </a:endParaRPr>
          </a:p>
          <a:p>
            <a:endParaRPr lang="en-US" dirty="0">
              <a:latin typeface="Montserrat" panose="00000500000000000000" pitchFamily="2" charset="0"/>
            </a:endParaRPr>
          </a:p>
          <a:p>
            <a:pPr algn="just"/>
            <a:endParaRPr lang="it-IT" u="sng" dirty="0">
              <a:latin typeface="Montserrat" panose="00000500000000000000" pitchFamily="2" charset="0"/>
            </a:endParaRPr>
          </a:p>
        </p:txBody>
      </p:sp>
      <p:sp>
        <p:nvSpPr>
          <p:cNvPr id="4" name="Google Shape;808;p78">
            <a:extLst>
              <a:ext uri="{FF2B5EF4-FFF2-40B4-BE49-F238E27FC236}">
                <a16:creationId xmlns:a16="http://schemas.microsoft.com/office/drawing/2014/main" id="{E28E5EBC-4505-50AD-2E0E-F70C651DA0A5}"/>
              </a:ext>
            </a:extLst>
          </p:cNvPr>
          <p:cNvSpPr txBox="1">
            <a:spLocks noGrp="1"/>
          </p:cNvSpPr>
          <p:nvPr>
            <p:ph type="title"/>
          </p:nvPr>
        </p:nvSpPr>
        <p:spPr>
          <a:xfrm>
            <a:off x="609601" y="273050"/>
            <a:ext cx="9816548" cy="1028512"/>
          </a:xfrm>
          <a:prstGeom prst="rect">
            <a:avLst/>
          </a:prstGeom>
          <a:gradFill>
            <a:gsLst>
              <a:gs pos="0">
                <a:srgbClr val="FFE497"/>
              </a:gs>
              <a:gs pos="100000">
                <a:srgbClr val="FFF5DF"/>
              </a:gs>
            </a:gsLst>
            <a:lin ang="5400012" scaled="0"/>
          </a:gradFill>
          <a:ln>
            <a:noFill/>
          </a:ln>
        </p:spPr>
        <p:txBody>
          <a:bodyPr spcFirstLastPara="1" wrap="square" lIns="90000" tIns="46800" rIns="90000" bIns="46800" anchor="ctr" anchorCtr="0">
            <a:noAutofit/>
          </a:bodyPr>
          <a:lstStyle/>
          <a:p>
            <a:pPr marL="0" lvl="0" indent="0" algn="ctr" rtl="0">
              <a:lnSpc>
                <a:spcPct val="150000"/>
              </a:lnSpc>
              <a:spcBef>
                <a:spcPts val="0"/>
              </a:spcBef>
              <a:spcAft>
                <a:spcPts val="0"/>
              </a:spcAft>
              <a:buSzPts val="2800"/>
              <a:buNone/>
            </a:pPr>
            <a:r>
              <a:rPr lang="it-IT" sz="2800" b="1" i="0" u="none" dirty="0">
                <a:solidFill>
                  <a:srgbClr val="FF5050"/>
                </a:solidFill>
                <a:latin typeface="Montserrat"/>
                <a:ea typeface="Montserrat"/>
                <a:cs typeface="Montserrat"/>
                <a:sym typeface="Montserrat"/>
              </a:rPr>
              <a:t>IL PEDAGOGISTA E LA FAMIGLIA</a:t>
            </a:r>
            <a:endParaRPr dirty="0"/>
          </a:p>
        </p:txBody>
      </p:sp>
      <p:cxnSp>
        <p:nvCxnSpPr>
          <p:cNvPr id="5" name="Connettore 2 4">
            <a:extLst>
              <a:ext uri="{FF2B5EF4-FFF2-40B4-BE49-F238E27FC236}">
                <a16:creationId xmlns:a16="http://schemas.microsoft.com/office/drawing/2014/main" id="{9734C4A0-B146-8758-D6FA-0D47F28FAA1C}"/>
              </a:ext>
            </a:extLst>
          </p:cNvPr>
          <p:cNvCxnSpPr/>
          <p:nvPr/>
        </p:nvCxnSpPr>
        <p:spPr>
          <a:xfrm flipH="1">
            <a:off x="2395330" y="3687417"/>
            <a:ext cx="904461" cy="9640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Connettore 2 6">
            <a:extLst>
              <a:ext uri="{FF2B5EF4-FFF2-40B4-BE49-F238E27FC236}">
                <a16:creationId xmlns:a16="http://schemas.microsoft.com/office/drawing/2014/main" id="{9365C6A9-FF69-8AE4-6FE3-1A71CEE1FA5F}"/>
              </a:ext>
            </a:extLst>
          </p:cNvPr>
          <p:cNvCxnSpPr/>
          <p:nvPr/>
        </p:nvCxnSpPr>
        <p:spPr>
          <a:xfrm>
            <a:off x="5536096" y="3687417"/>
            <a:ext cx="0" cy="11728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Connettore 2 8">
            <a:extLst>
              <a:ext uri="{FF2B5EF4-FFF2-40B4-BE49-F238E27FC236}">
                <a16:creationId xmlns:a16="http://schemas.microsoft.com/office/drawing/2014/main" id="{B1E9E0F0-F6F2-AC69-F779-5E72BFF28C18}"/>
              </a:ext>
            </a:extLst>
          </p:cNvPr>
          <p:cNvCxnSpPr>
            <a:cxnSpLocks/>
          </p:cNvCxnSpPr>
          <p:nvPr/>
        </p:nvCxnSpPr>
        <p:spPr>
          <a:xfrm>
            <a:off x="7931426" y="3776870"/>
            <a:ext cx="1063487" cy="8746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CasellaDiTesto 9">
            <a:extLst>
              <a:ext uri="{FF2B5EF4-FFF2-40B4-BE49-F238E27FC236}">
                <a16:creationId xmlns:a16="http://schemas.microsoft.com/office/drawing/2014/main" id="{CD0730BA-806A-B247-9FFC-BDE2E5A08C35}"/>
              </a:ext>
            </a:extLst>
          </p:cNvPr>
          <p:cNvSpPr txBox="1"/>
          <p:nvPr/>
        </p:nvSpPr>
        <p:spPr>
          <a:xfrm>
            <a:off x="1212572" y="4976312"/>
            <a:ext cx="2415209" cy="523220"/>
          </a:xfrm>
          <a:prstGeom prst="rect">
            <a:avLst/>
          </a:prstGeom>
          <a:noFill/>
        </p:spPr>
        <p:txBody>
          <a:bodyPr wrap="square" rtlCol="0">
            <a:spAutoFit/>
          </a:bodyPr>
          <a:lstStyle/>
          <a:p>
            <a:r>
              <a:rPr lang="en-US" dirty="0"/>
              <a:t>INSEGNARE STRATEGIE EDUCATIVE</a:t>
            </a:r>
            <a:endParaRPr lang="it-IT" dirty="0"/>
          </a:p>
        </p:txBody>
      </p:sp>
      <p:sp>
        <p:nvSpPr>
          <p:cNvPr id="11" name="CasellaDiTesto 10">
            <a:extLst>
              <a:ext uri="{FF2B5EF4-FFF2-40B4-BE49-F238E27FC236}">
                <a16:creationId xmlns:a16="http://schemas.microsoft.com/office/drawing/2014/main" id="{15B9463B-D6D1-CDDE-F40A-95C7E2D79A25}"/>
              </a:ext>
            </a:extLst>
          </p:cNvPr>
          <p:cNvSpPr txBox="1"/>
          <p:nvPr/>
        </p:nvSpPr>
        <p:spPr>
          <a:xfrm>
            <a:off x="4999382" y="4976312"/>
            <a:ext cx="2067340" cy="523220"/>
          </a:xfrm>
          <a:prstGeom prst="rect">
            <a:avLst/>
          </a:prstGeom>
          <a:noFill/>
        </p:spPr>
        <p:txBody>
          <a:bodyPr wrap="square" rtlCol="0">
            <a:spAutoFit/>
          </a:bodyPr>
          <a:lstStyle/>
          <a:p>
            <a:r>
              <a:rPr lang="en-US" dirty="0"/>
              <a:t>FAVORIRE IL PROBLEM SOLVING</a:t>
            </a:r>
            <a:endParaRPr lang="it-IT" dirty="0"/>
          </a:p>
        </p:txBody>
      </p:sp>
      <p:sp>
        <p:nvSpPr>
          <p:cNvPr id="12" name="CasellaDiTesto 11">
            <a:extLst>
              <a:ext uri="{FF2B5EF4-FFF2-40B4-BE49-F238E27FC236}">
                <a16:creationId xmlns:a16="http://schemas.microsoft.com/office/drawing/2014/main" id="{7BD8FB97-BB61-BD56-47AA-C4DD3E026C24}"/>
              </a:ext>
            </a:extLst>
          </p:cNvPr>
          <p:cNvSpPr txBox="1"/>
          <p:nvPr/>
        </p:nvSpPr>
        <p:spPr>
          <a:xfrm>
            <a:off x="8561044" y="4929833"/>
            <a:ext cx="2067340" cy="738664"/>
          </a:xfrm>
          <a:prstGeom prst="rect">
            <a:avLst/>
          </a:prstGeom>
          <a:noFill/>
        </p:spPr>
        <p:txBody>
          <a:bodyPr wrap="square" rtlCol="0">
            <a:spAutoFit/>
          </a:bodyPr>
          <a:lstStyle/>
          <a:p>
            <a:r>
              <a:rPr lang="en-US" dirty="0"/>
              <a:t>LAVORARE SUGLI ASPETTI COGNITIVI, EMOTIVI ECC..</a:t>
            </a:r>
            <a:endParaRPr lang="it-IT" dirty="0"/>
          </a:p>
        </p:txBody>
      </p:sp>
      <p:pic>
        <p:nvPicPr>
          <p:cNvPr id="15" name="Immagine 14">
            <a:extLst>
              <a:ext uri="{FF2B5EF4-FFF2-40B4-BE49-F238E27FC236}">
                <a16:creationId xmlns:a16="http://schemas.microsoft.com/office/drawing/2014/main" id="{D6612379-CD43-8087-BD76-2BDC0FC09D14}"/>
              </a:ext>
            </a:extLst>
          </p:cNvPr>
          <p:cNvPicPr>
            <a:picLocks noChangeAspect="1"/>
          </p:cNvPicPr>
          <p:nvPr/>
        </p:nvPicPr>
        <p:blipFill>
          <a:blip r:embed="rId2"/>
          <a:stretch>
            <a:fillRect/>
          </a:stretch>
        </p:blipFill>
        <p:spPr>
          <a:xfrm>
            <a:off x="4159526" y="1364619"/>
            <a:ext cx="2753140" cy="1444465"/>
          </a:xfrm>
          <a:prstGeom prst="rect">
            <a:avLst/>
          </a:prstGeom>
        </p:spPr>
      </p:pic>
    </p:spTree>
    <p:extLst>
      <p:ext uri="{BB962C8B-B14F-4D97-AF65-F5344CB8AC3E}">
        <p14:creationId xmlns:p14="http://schemas.microsoft.com/office/powerpoint/2010/main" val="26781580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2DD45F-9053-A602-DCEE-597B9A3CA198}"/>
            </a:ext>
          </a:extLst>
        </p:cNvPr>
        <p:cNvGrpSpPr/>
        <p:nvPr/>
      </p:nvGrpSpPr>
      <p:grpSpPr>
        <a:xfrm>
          <a:off x="0" y="0"/>
          <a:ext cx="0" cy="0"/>
          <a:chOff x="0" y="0"/>
          <a:chExt cx="0" cy="0"/>
        </a:xfrm>
      </p:grpSpPr>
      <p:sp>
        <p:nvSpPr>
          <p:cNvPr id="3" name="Sottotitolo 2">
            <a:extLst>
              <a:ext uri="{FF2B5EF4-FFF2-40B4-BE49-F238E27FC236}">
                <a16:creationId xmlns:a16="http://schemas.microsoft.com/office/drawing/2014/main" id="{CC618FDE-EDBB-35FF-9FB7-74F4C9AB666B}"/>
              </a:ext>
            </a:extLst>
          </p:cNvPr>
          <p:cNvSpPr>
            <a:spLocks noGrp="1"/>
          </p:cNvSpPr>
          <p:nvPr>
            <p:ph type="subTitle" idx="1"/>
          </p:nvPr>
        </p:nvSpPr>
        <p:spPr>
          <a:xfrm>
            <a:off x="380729" y="2882348"/>
            <a:ext cx="10969800" cy="4502425"/>
          </a:xfrm>
        </p:spPr>
        <p:txBody>
          <a:bodyPr/>
          <a:lstStyle/>
          <a:p>
            <a:pPr algn="ctr"/>
            <a:endParaRPr lang="en-US" sz="2000" b="1" dirty="0">
              <a:latin typeface="Montserrat" panose="00000500000000000000" pitchFamily="2" charset="0"/>
            </a:endParaRPr>
          </a:p>
          <a:p>
            <a:pPr algn="ctr"/>
            <a:r>
              <a:rPr lang="en-US" sz="2000" b="1" dirty="0">
                <a:latin typeface="Montserrat" panose="00000500000000000000" pitchFamily="2" charset="0"/>
              </a:rPr>
              <a:t>IL PARENT TRAINING PU</a:t>
            </a:r>
            <a:r>
              <a:rPr lang="en-US" sz="2000" b="1" dirty="0">
                <a:latin typeface="Montserrat" panose="00000500000000000000" pitchFamily="2" charset="0"/>
                <a:cs typeface="Times New Roman" panose="02020603050405020304" pitchFamily="18" charset="0"/>
              </a:rPr>
              <a:t>Ò:</a:t>
            </a:r>
          </a:p>
          <a:p>
            <a:pPr marL="228600" indent="0">
              <a:lnSpc>
                <a:spcPct val="150000"/>
              </a:lnSpc>
            </a:pPr>
            <a:endParaRPr lang="en-US" sz="2000" dirty="0">
              <a:latin typeface="Montserrat" panose="00000500000000000000" pitchFamily="2" charset="0"/>
              <a:cs typeface="Times New Roman" panose="02020603050405020304" pitchFamily="18" charset="0"/>
            </a:endParaRPr>
          </a:p>
          <a:p>
            <a:pPr marL="571500" indent="-342900">
              <a:lnSpc>
                <a:spcPct val="150000"/>
              </a:lnSpc>
              <a:buFont typeface="Arial" panose="020B0604020202020204" pitchFamily="34" charset="0"/>
              <a:buChar char="•"/>
            </a:pPr>
            <a:r>
              <a:rPr lang="en-US" sz="2000" b="1" dirty="0" err="1">
                <a:latin typeface="Montserrat" panose="00000500000000000000" pitchFamily="2" charset="0"/>
                <a:cs typeface="Times New Roman" panose="02020603050405020304" pitchFamily="18" charset="0"/>
              </a:rPr>
              <a:t>Essere</a:t>
            </a:r>
            <a:r>
              <a:rPr lang="en-US" sz="2000" b="1" dirty="0">
                <a:latin typeface="Montserrat" panose="00000500000000000000" pitchFamily="2" charset="0"/>
                <a:cs typeface="Times New Roman" panose="02020603050405020304" pitchFamily="18" charset="0"/>
              </a:rPr>
              <a:t> un </a:t>
            </a:r>
            <a:r>
              <a:rPr lang="en-US" sz="2000" b="1" dirty="0" err="1">
                <a:latin typeface="Montserrat" panose="00000500000000000000" pitchFamily="2" charset="0"/>
                <a:cs typeface="Times New Roman" panose="02020603050405020304" pitchFamily="18" charset="0"/>
              </a:rPr>
              <a:t>buon</a:t>
            </a:r>
            <a:r>
              <a:rPr lang="en-US" sz="2000" b="1" dirty="0">
                <a:latin typeface="Montserrat" panose="00000500000000000000" pitchFamily="2" charset="0"/>
                <a:cs typeface="Times New Roman" panose="02020603050405020304" pitchFamily="18" charset="0"/>
              </a:rPr>
              <a:t> </a:t>
            </a:r>
            <a:r>
              <a:rPr lang="en-US" sz="2000" b="1" dirty="0" err="1">
                <a:latin typeface="Montserrat" panose="00000500000000000000" pitchFamily="2" charset="0"/>
                <a:cs typeface="Times New Roman" panose="02020603050405020304" pitchFamily="18" charset="0"/>
              </a:rPr>
              <a:t>supporto</a:t>
            </a:r>
            <a:r>
              <a:rPr lang="en-US" sz="2000" b="1" dirty="0">
                <a:latin typeface="Montserrat" panose="00000500000000000000" pitchFamily="2" charset="0"/>
                <a:cs typeface="Times New Roman" panose="02020603050405020304" pitchFamily="18" charset="0"/>
              </a:rPr>
              <a:t> </a:t>
            </a:r>
            <a:r>
              <a:rPr lang="en-US" sz="2000" dirty="0" err="1">
                <a:latin typeface="Montserrat" panose="00000500000000000000" pitchFamily="2" charset="0"/>
                <a:cs typeface="Times New Roman" panose="02020603050405020304" pitchFamily="18" charset="0"/>
              </a:rPr>
              <a:t>nella</a:t>
            </a:r>
            <a:r>
              <a:rPr lang="en-US" sz="2000" dirty="0">
                <a:latin typeface="Montserrat" panose="00000500000000000000" pitchFamily="2" charset="0"/>
                <a:cs typeface="Times New Roman" panose="02020603050405020304" pitchFamily="18" charset="0"/>
              </a:rPr>
              <a:t> </a:t>
            </a:r>
            <a:r>
              <a:rPr lang="en-US" sz="2000" dirty="0" err="1">
                <a:latin typeface="Montserrat" panose="00000500000000000000" pitchFamily="2" charset="0"/>
                <a:cs typeface="Times New Roman" panose="02020603050405020304" pitchFamily="18" charset="0"/>
              </a:rPr>
              <a:t>gestione</a:t>
            </a:r>
            <a:r>
              <a:rPr lang="en-US" sz="2000" dirty="0">
                <a:latin typeface="Montserrat" panose="00000500000000000000" pitchFamily="2" charset="0"/>
                <a:cs typeface="Times New Roman" panose="02020603050405020304" pitchFamily="18" charset="0"/>
              </a:rPr>
              <a:t> </a:t>
            </a:r>
            <a:r>
              <a:rPr lang="en-US" sz="2000" dirty="0" err="1">
                <a:latin typeface="Montserrat" panose="00000500000000000000" pitchFamily="2" charset="0"/>
                <a:cs typeface="Times New Roman" panose="02020603050405020304" pitchFamily="18" charset="0"/>
              </a:rPr>
              <a:t>dei</a:t>
            </a:r>
            <a:r>
              <a:rPr lang="en-US" sz="2000" dirty="0">
                <a:latin typeface="Montserrat" panose="00000500000000000000" pitchFamily="2" charset="0"/>
                <a:cs typeface="Times New Roman" panose="02020603050405020304" pitchFamily="18" charset="0"/>
              </a:rPr>
              <a:t> </a:t>
            </a:r>
            <a:r>
              <a:rPr lang="en-US" sz="2000" dirty="0" err="1">
                <a:latin typeface="Montserrat" panose="00000500000000000000" pitchFamily="2" charset="0"/>
                <a:cs typeface="Times New Roman" panose="02020603050405020304" pitchFamily="18" charset="0"/>
              </a:rPr>
              <a:t>comportamenti</a:t>
            </a:r>
            <a:r>
              <a:rPr lang="en-US" sz="2000" dirty="0">
                <a:latin typeface="Montserrat" panose="00000500000000000000" pitchFamily="2" charset="0"/>
                <a:cs typeface="Times New Roman" panose="02020603050405020304" pitchFamily="18" charset="0"/>
              </a:rPr>
              <a:t> </a:t>
            </a:r>
            <a:r>
              <a:rPr lang="en-US" sz="2000" dirty="0" err="1">
                <a:latin typeface="Montserrat" panose="00000500000000000000" pitchFamily="2" charset="0"/>
                <a:cs typeface="Times New Roman" panose="02020603050405020304" pitchFamily="18" charset="0"/>
              </a:rPr>
              <a:t>che</a:t>
            </a:r>
            <a:r>
              <a:rPr lang="en-US" sz="2000" dirty="0">
                <a:latin typeface="Montserrat" panose="00000500000000000000" pitchFamily="2" charset="0"/>
                <a:cs typeface="Times New Roman" panose="02020603050405020304" pitchFamily="18" charset="0"/>
              </a:rPr>
              <a:t> </a:t>
            </a:r>
            <a:r>
              <a:rPr lang="en-US" sz="2000" dirty="0" err="1">
                <a:latin typeface="Montserrat" panose="00000500000000000000" pitchFamily="2" charset="0"/>
                <a:cs typeface="Times New Roman" panose="02020603050405020304" pitchFamily="18" charset="0"/>
              </a:rPr>
              <a:t>procurano</a:t>
            </a:r>
            <a:r>
              <a:rPr lang="en-US" sz="2000" dirty="0">
                <a:latin typeface="Montserrat" panose="00000500000000000000" pitchFamily="2" charset="0"/>
                <a:cs typeface="Times New Roman" panose="02020603050405020304" pitchFamily="18" charset="0"/>
              </a:rPr>
              <a:t> stress al bambino e a chi li ha </a:t>
            </a:r>
            <a:r>
              <a:rPr lang="en-US" sz="2000" dirty="0" err="1">
                <a:latin typeface="Montserrat" panose="00000500000000000000" pitchFamily="2" charset="0"/>
                <a:cs typeface="Times New Roman" panose="02020603050405020304" pitchFamily="18" charset="0"/>
              </a:rPr>
              <a:t>attorno</a:t>
            </a:r>
            <a:endParaRPr lang="en-US" sz="2000" dirty="0">
              <a:latin typeface="Montserrat" panose="00000500000000000000" pitchFamily="2" charset="0"/>
              <a:cs typeface="Times New Roman" panose="02020603050405020304" pitchFamily="18" charset="0"/>
            </a:endParaRPr>
          </a:p>
          <a:p>
            <a:pPr marL="571500" indent="-342900">
              <a:lnSpc>
                <a:spcPct val="150000"/>
              </a:lnSpc>
              <a:buFont typeface="Arial" panose="020B0604020202020204" pitchFamily="34" charset="0"/>
              <a:buChar char="•"/>
            </a:pPr>
            <a:r>
              <a:rPr lang="en-US" sz="2000" b="1" dirty="0" err="1">
                <a:latin typeface="Montserrat" panose="00000500000000000000" pitchFamily="2" charset="0"/>
                <a:cs typeface="Times New Roman" panose="02020603050405020304" pitchFamily="18" charset="0"/>
              </a:rPr>
              <a:t>Fornire</a:t>
            </a:r>
            <a:r>
              <a:rPr lang="en-US" sz="2000" b="1" dirty="0">
                <a:latin typeface="Montserrat" panose="00000500000000000000" pitchFamily="2" charset="0"/>
                <a:cs typeface="Times New Roman" panose="02020603050405020304" pitchFamily="18" charset="0"/>
              </a:rPr>
              <a:t> </a:t>
            </a:r>
            <a:r>
              <a:rPr lang="en-US" sz="2000" b="1" dirty="0" err="1">
                <a:latin typeface="Montserrat" panose="00000500000000000000" pitchFamily="2" charset="0"/>
                <a:cs typeface="Times New Roman" panose="02020603050405020304" pitchFamily="18" charset="0"/>
              </a:rPr>
              <a:t>strategie</a:t>
            </a:r>
            <a:r>
              <a:rPr lang="en-US" sz="2000" b="1" dirty="0">
                <a:latin typeface="Montserrat" panose="00000500000000000000" pitchFamily="2" charset="0"/>
                <a:cs typeface="Times New Roman" panose="02020603050405020304" pitchFamily="18" charset="0"/>
              </a:rPr>
              <a:t> </a:t>
            </a:r>
            <a:r>
              <a:rPr lang="en-US" sz="2000" dirty="0">
                <a:latin typeface="Montserrat" panose="00000500000000000000" pitchFamily="2" charset="0"/>
                <a:cs typeface="Times New Roman" panose="02020603050405020304" pitchFamily="18" charset="0"/>
              </a:rPr>
              <a:t>per </a:t>
            </a:r>
            <a:r>
              <a:rPr lang="en-US" sz="2000" dirty="0" err="1">
                <a:latin typeface="Montserrat" panose="00000500000000000000" pitchFamily="2" charset="0"/>
                <a:cs typeface="Times New Roman" panose="02020603050405020304" pitchFamily="18" charset="0"/>
              </a:rPr>
              <a:t>gestire</a:t>
            </a:r>
            <a:r>
              <a:rPr lang="en-US" sz="2000" dirty="0">
                <a:latin typeface="Montserrat" panose="00000500000000000000" pitchFamily="2" charset="0"/>
                <a:cs typeface="Times New Roman" panose="02020603050405020304" pitchFamily="18" charset="0"/>
              </a:rPr>
              <a:t> </a:t>
            </a:r>
            <a:r>
              <a:rPr lang="en-US" sz="2000" dirty="0" err="1">
                <a:latin typeface="Montserrat" panose="00000500000000000000" pitchFamily="2" charset="0"/>
                <a:cs typeface="Times New Roman" panose="02020603050405020304" pitchFamily="18" charset="0"/>
              </a:rPr>
              <a:t>comportamenti</a:t>
            </a:r>
            <a:r>
              <a:rPr lang="en-US" sz="2000" dirty="0">
                <a:latin typeface="Montserrat" panose="00000500000000000000" pitchFamily="2" charset="0"/>
                <a:cs typeface="Times New Roman" panose="02020603050405020304" pitchFamily="18" charset="0"/>
              </a:rPr>
              <a:t> </a:t>
            </a:r>
            <a:r>
              <a:rPr lang="en-US" sz="2000" dirty="0" err="1">
                <a:latin typeface="Montserrat" panose="00000500000000000000" pitchFamily="2" charset="0"/>
                <a:cs typeface="Times New Roman" panose="02020603050405020304" pitchFamily="18" charset="0"/>
              </a:rPr>
              <a:t>problematici</a:t>
            </a:r>
            <a:endParaRPr lang="en-US" sz="2000" dirty="0">
              <a:latin typeface="Montserrat" panose="00000500000000000000" pitchFamily="2" charset="0"/>
              <a:cs typeface="Times New Roman" panose="02020603050405020304" pitchFamily="18" charset="0"/>
            </a:endParaRPr>
          </a:p>
          <a:p>
            <a:pPr marL="228600" indent="0">
              <a:lnSpc>
                <a:spcPct val="150000"/>
              </a:lnSpc>
            </a:pPr>
            <a:endParaRPr lang="en-US" sz="2000" dirty="0">
              <a:latin typeface="Montserrat" panose="00000500000000000000" pitchFamily="2" charset="0"/>
              <a:cs typeface="Times New Roman" panose="02020603050405020304" pitchFamily="18" charset="0"/>
            </a:endParaRPr>
          </a:p>
          <a:p>
            <a:pPr marL="228600" indent="0">
              <a:lnSpc>
                <a:spcPct val="150000"/>
              </a:lnSpc>
            </a:pPr>
            <a:endParaRPr lang="en-US" sz="2000" dirty="0">
              <a:latin typeface="Montserrat" panose="00000500000000000000" pitchFamily="2" charset="0"/>
              <a:cs typeface="Times New Roman" panose="02020603050405020304" pitchFamily="18" charset="0"/>
            </a:endParaRPr>
          </a:p>
          <a:p>
            <a:pPr marL="228600" indent="0" algn="ctr">
              <a:lnSpc>
                <a:spcPct val="150000"/>
              </a:lnSpc>
            </a:pPr>
            <a:r>
              <a:rPr lang="en-US" sz="2000" b="1" dirty="0">
                <a:latin typeface="Montserrat" panose="00000500000000000000" pitchFamily="2" charset="0"/>
                <a:cs typeface="Times New Roman" panose="02020603050405020304" pitchFamily="18" charset="0"/>
              </a:rPr>
              <a:t>PER ARRIVARE A …</a:t>
            </a:r>
          </a:p>
          <a:p>
            <a:pPr marL="228600" indent="0">
              <a:lnSpc>
                <a:spcPct val="150000"/>
              </a:lnSpc>
            </a:pPr>
            <a:endParaRPr lang="en-US" sz="2000" dirty="0">
              <a:latin typeface="Montserrat" panose="00000500000000000000" pitchFamily="2" charset="0"/>
              <a:cs typeface="Times New Roman" panose="02020603050405020304" pitchFamily="18" charset="0"/>
            </a:endParaRPr>
          </a:p>
          <a:p>
            <a:pPr marL="228600" indent="0">
              <a:lnSpc>
                <a:spcPct val="150000"/>
              </a:lnSpc>
            </a:pPr>
            <a:endParaRPr lang="en-US" sz="2000" dirty="0">
              <a:latin typeface="Montserrat" panose="00000500000000000000" pitchFamily="2" charset="0"/>
              <a:cs typeface="Times New Roman" panose="02020603050405020304" pitchFamily="18" charset="0"/>
            </a:endParaRPr>
          </a:p>
          <a:p>
            <a:pPr marL="228600" indent="0">
              <a:lnSpc>
                <a:spcPct val="150000"/>
              </a:lnSpc>
            </a:pPr>
            <a:endParaRPr lang="en-US" sz="2000" dirty="0">
              <a:latin typeface="Montserrat" panose="00000500000000000000" pitchFamily="2" charset="0"/>
              <a:cs typeface="Times New Roman" panose="02020603050405020304" pitchFamily="18" charset="0"/>
            </a:endParaRPr>
          </a:p>
          <a:p>
            <a:pPr marL="228600" indent="0"/>
            <a:endParaRPr lang="en-US" sz="2000" dirty="0">
              <a:latin typeface="Montserrat" panose="00000500000000000000" pitchFamily="2" charset="0"/>
              <a:cs typeface="Times New Roman" panose="02020603050405020304" pitchFamily="18" charset="0"/>
            </a:endParaRPr>
          </a:p>
          <a:p>
            <a:pPr algn="ctr"/>
            <a:endParaRPr lang="en-US" sz="2000" dirty="0">
              <a:latin typeface="Montserrat" panose="00000500000000000000" pitchFamily="2" charset="0"/>
              <a:cs typeface="Times New Roman" panose="02020603050405020304" pitchFamily="18" charset="0"/>
            </a:endParaRPr>
          </a:p>
          <a:p>
            <a:pPr algn="ctr"/>
            <a:endParaRPr lang="en-US" sz="2000" b="1" dirty="0">
              <a:latin typeface="Montserrat" panose="00000500000000000000" pitchFamily="2" charset="0"/>
            </a:endParaRPr>
          </a:p>
          <a:p>
            <a:pPr algn="ctr"/>
            <a:endParaRPr lang="en-US" sz="2000" b="1" dirty="0">
              <a:latin typeface="Montserrat" panose="00000500000000000000" pitchFamily="2" charset="0"/>
            </a:endParaRPr>
          </a:p>
          <a:p>
            <a:endParaRPr lang="en-US" sz="2000" b="1" dirty="0">
              <a:latin typeface="Montserrat" panose="00000500000000000000" pitchFamily="2" charset="0"/>
            </a:endParaRPr>
          </a:p>
          <a:p>
            <a:endParaRPr lang="en-US" dirty="0">
              <a:latin typeface="Montserrat" panose="00000500000000000000" pitchFamily="2" charset="0"/>
            </a:endParaRPr>
          </a:p>
          <a:p>
            <a:pPr algn="just"/>
            <a:endParaRPr lang="it-IT" u="sng" dirty="0">
              <a:latin typeface="Montserrat" panose="00000500000000000000" pitchFamily="2" charset="0"/>
            </a:endParaRPr>
          </a:p>
        </p:txBody>
      </p:sp>
      <p:sp>
        <p:nvSpPr>
          <p:cNvPr id="4" name="Google Shape;808;p78">
            <a:extLst>
              <a:ext uri="{FF2B5EF4-FFF2-40B4-BE49-F238E27FC236}">
                <a16:creationId xmlns:a16="http://schemas.microsoft.com/office/drawing/2014/main" id="{03EAB707-EC05-90F7-496B-AA1CBAE97254}"/>
              </a:ext>
            </a:extLst>
          </p:cNvPr>
          <p:cNvSpPr txBox="1">
            <a:spLocks noGrp="1"/>
          </p:cNvSpPr>
          <p:nvPr>
            <p:ph type="title"/>
          </p:nvPr>
        </p:nvSpPr>
        <p:spPr>
          <a:xfrm>
            <a:off x="609601" y="273050"/>
            <a:ext cx="9816548" cy="1144588"/>
          </a:xfrm>
          <a:prstGeom prst="rect">
            <a:avLst/>
          </a:prstGeom>
          <a:gradFill>
            <a:gsLst>
              <a:gs pos="0">
                <a:srgbClr val="FFE497"/>
              </a:gs>
              <a:gs pos="100000">
                <a:srgbClr val="FFF5DF"/>
              </a:gs>
            </a:gsLst>
            <a:lin ang="5400012" scaled="0"/>
          </a:gradFill>
          <a:ln>
            <a:noFill/>
          </a:ln>
        </p:spPr>
        <p:txBody>
          <a:bodyPr spcFirstLastPara="1" wrap="square" lIns="90000" tIns="46800" rIns="90000" bIns="46800" anchor="ctr" anchorCtr="0">
            <a:noAutofit/>
          </a:bodyPr>
          <a:lstStyle/>
          <a:p>
            <a:pPr marL="0" lvl="0" indent="0" algn="ctr" rtl="0">
              <a:lnSpc>
                <a:spcPct val="150000"/>
              </a:lnSpc>
              <a:spcBef>
                <a:spcPts val="0"/>
              </a:spcBef>
              <a:spcAft>
                <a:spcPts val="0"/>
              </a:spcAft>
              <a:buSzPts val="2800"/>
              <a:buNone/>
            </a:pPr>
            <a:r>
              <a:rPr lang="it-IT" sz="2800" b="1" i="0" u="none" dirty="0">
                <a:solidFill>
                  <a:srgbClr val="FF5050"/>
                </a:solidFill>
                <a:latin typeface="Montserrat"/>
                <a:ea typeface="Montserrat"/>
                <a:cs typeface="Montserrat"/>
                <a:sym typeface="Montserrat"/>
              </a:rPr>
              <a:t>IL PEDAGOGISTA E LA FAMIGLIA</a:t>
            </a:r>
            <a:endParaRPr dirty="0"/>
          </a:p>
        </p:txBody>
      </p:sp>
    </p:spTree>
    <p:extLst>
      <p:ext uri="{BB962C8B-B14F-4D97-AF65-F5344CB8AC3E}">
        <p14:creationId xmlns:p14="http://schemas.microsoft.com/office/powerpoint/2010/main" val="4524133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53E932-A0FF-AC5C-6A2B-EF4CC547704C}"/>
            </a:ext>
          </a:extLst>
        </p:cNvPr>
        <p:cNvGrpSpPr/>
        <p:nvPr/>
      </p:nvGrpSpPr>
      <p:grpSpPr>
        <a:xfrm>
          <a:off x="0" y="0"/>
          <a:ext cx="0" cy="0"/>
          <a:chOff x="0" y="0"/>
          <a:chExt cx="0" cy="0"/>
        </a:xfrm>
      </p:grpSpPr>
      <p:sp>
        <p:nvSpPr>
          <p:cNvPr id="3" name="Sottotitolo 2">
            <a:extLst>
              <a:ext uri="{FF2B5EF4-FFF2-40B4-BE49-F238E27FC236}">
                <a16:creationId xmlns:a16="http://schemas.microsoft.com/office/drawing/2014/main" id="{7054DFB4-9E2E-1887-C35C-6CA5BA606618}"/>
              </a:ext>
            </a:extLst>
          </p:cNvPr>
          <p:cNvSpPr>
            <a:spLocks noGrp="1"/>
          </p:cNvSpPr>
          <p:nvPr>
            <p:ph type="subTitle" idx="1"/>
          </p:nvPr>
        </p:nvSpPr>
        <p:spPr>
          <a:xfrm>
            <a:off x="609328" y="1417639"/>
            <a:ext cx="10969800" cy="4486204"/>
          </a:xfrm>
        </p:spPr>
        <p:txBody>
          <a:bodyPr/>
          <a:lstStyle/>
          <a:p>
            <a:pPr marL="228600" indent="0" algn="ctr">
              <a:lnSpc>
                <a:spcPct val="150000"/>
              </a:lnSpc>
            </a:pPr>
            <a:r>
              <a:rPr lang="en-US" sz="1800" b="1" dirty="0">
                <a:latin typeface="Montserrat" panose="00000500000000000000" pitchFamily="2" charset="0"/>
                <a:cs typeface="Times New Roman" panose="02020603050405020304" pitchFamily="18" charset="0"/>
              </a:rPr>
              <a:t>PER ARRIVARE A …</a:t>
            </a:r>
          </a:p>
          <a:p>
            <a:pPr marL="228600" indent="0">
              <a:lnSpc>
                <a:spcPct val="150000"/>
              </a:lnSpc>
            </a:pPr>
            <a:endParaRPr lang="en-US" sz="1800" dirty="0">
              <a:latin typeface="Montserrat" panose="00000500000000000000" pitchFamily="2" charset="0"/>
              <a:cs typeface="Times New Roman" panose="02020603050405020304" pitchFamily="18" charset="0"/>
            </a:endParaRPr>
          </a:p>
          <a:p>
            <a:pPr marL="571500" indent="-342900">
              <a:lnSpc>
                <a:spcPct val="150000"/>
              </a:lnSpc>
              <a:buFont typeface="+mj-lt"/>
              <a:buAutoNum type="arabicPeriod"/>
            </a:pPr>
            <a:r>
              <a:rPr lang="en-US" b="1" dirty="0" err="1">
                <a:latin typeface="Montserrat" panose="00000500000000000000" pitchFamily="2" charset="0"/>
              </a:rPr>
              <a:t>Comprendere</a:t>
            </a:r>
            <a:r>
              <a:rPr lang="en-US" dirty="0">
                <a:latin typeface="Montserrat" panose="00000500000000000000" pitchFamily="2" charset="0"/>
              </a:rPr>
              <a:t> il </a:t>
            </a:r>
            <a:r>
              <a:rPr lang="en-US" dirty="0" err="1">
                <a:latin typeface="Montserrat" panose="00000500000000000000" pitchFamily="2" charset="0"/>
              </a:rPr>
              <a:t>problema</a:t>
            </a:r>
            <a:r>
              <a:rPr lang="en-US" dirty="0">
                <a:latin typeface="Montserrat" panose="00000500000000000000" pitchFamily="2" charset="0"/>
              </a:rPr>
              <a:t> (</a:t>
            </a:r>
            <a:r>
              <a:rPr lang="en-US" dirty="0" err="1">
                <a:latin typeface="Montserrat" panose="00000500000000000000" pitchFamily="2" charset="0"/>
              </a:rPr>
              <a:t>avere</a:t>
            </a:r>
            <a:r>
              <a:rPr lang="en-US" dirty="0">
                <a:latin typeface="Montserrat" panose="00000500000000000000" pitchFamily="2" charset="0"/>
              </a:rPr>
              <a:t> </a:t>
            </a:r>
            <a:r>
              <a:rPr lang="en-US" dirty="0" err="1">
                <a:latin typeface="Montserrat" panose="00000500000000000000" pitchFamily="2" charset="0"/>
              </a:rPr>
              <a:t>informazioni</a:t>
            </a:r>
            <a:r>
              <a:rPr lang="en-US" dirty="0">
                <a:latin typeface="Montserrat" panose="00000500000000000000" pitchFamily="2" charset="0"/>
              </a:rPr>
              <a:t> </a:t>
            </a:r>
            <a:r>
              <a:rPr lang="en-US" dirty="0" err="1">
                <a:latin typeface="Montserrat" panose="00000500000000000000" pitchFamily="2" charset="0"/>
              </a:rPr>
              <a:t>sul</a:t>
            </a:r>
            <a:r>
              <a:rPr lang="en-US" dirty="0">
                <a:latin typeface="Montserrat" panose="00000500000000000000" pitchFamily="2" charset="0"/>
              </a:rPr>
              <a:t> </a:t>
            </a:r>
            <a:r>
              <a:rPr lang="en-US" dirty="0" err="1">
                <a:latin typeface="Montserrat" panose="00000500000000000000" pitchFamily="2" charset="0"/>
              </a:rPr>
              <a:t>disturbo</a:t>
            </a:r>
            <a:r>
              <a:rPr lang="en-US" dirty="0">
                <a:latin typeface="Montserrat" panose="00000500000000000000" pitchFamily="2" charset="0"/>
              </a:rPr>
              <a:t>, </a:t>
            </a:r>
            <a:r>
              <a:rPr lang="en-US" dirty="0" err="1">
                <a:latin typeface="Montserrat" panose="00000500000000000000" pitchFamily="2" charset="0"/>
              </a:rPr>
              <a:t>prepararsi</a:t>
            </a:r>
            <a:r>
              <a:rPr lang="en-US" dirty="0">
                <a:latin typeface="Montserrat" panose="00000500000000000000" pitchFamily="2" charset="0"/>
              </a:rPr>
              <a:t> al </a:t>
            </a:r>
            <a:r>
              <a:rPr lang="en-US" dirty="0" err="1">
                <a:latin typeface="Montserrat" panose="00000500000000000000" pitchFamily="2" charset="0"/>
              </a:rPr>
              <a:t>cambiamento</a:t>
            </a:r>
            <a:r>
              <a:rPr lang="en-US" dirty="0">
                <a:latin typeface="Montserrat" panose="00000500000000000000" pitchFamily="2" charset="0"/>
              </a:rPr>
              <a:t>…)</a:t>
            </a:r>
          </a:p>
          <a:p>
            <a:pPr marL="571500" indent="-342900">
              <a:lnSpc>
                <a:spcPct val="150000"/>
              </a:lnSpc>
              <a:buFont typeface="+mj-lt"/>
              <a:buAutoNum type="arabicPeriod"/>
            </a:pPr>
            <a:r>
              <a:rPr lang="en-US" b="1" dirty="0" err="1">
                <a:latin typeface="Montserrat" panose="00000500000000000000" pitchFamily="2" charset="0"/>
              </a:rPr>
              <a:t>Gestire</a:t>
            </a:r>
            <a:r>
              <a:rPr lang="en-US" dirty="0">
                <a:latin typeface="Montserrat" panose="00000500000000000000" pitchFamily="2" charset="0"/>
              </a:rPr>
              <a:t> il </a:t>
            </a:r>
            <a:r>
              <a:rPr lang="en-US" dirty="0" err="1">
                <a:latin typeface="Montserrat" panose="00000500000000000000" pitchFamily="2" charset="0"/>
              </a:rPr>
              <a:t>problema</a:t>
            </a:r>
            <a:r>
              <a:rPr lang="en-US" dirty="0">
                <a:latin typeface="Montserrat" panose="00000500000000000000" pitchFamily="2" charset="0"/>
              </a:rPr>
              <a:t> (con </a:t>
            </a:r>
            <a:r>
              <a:rPr lang="en-US" dirty="0" err="1">
                <a:latin typeface="Montserrat" panose="00000500000000000000" pitchFamily="2" charset="0"/>
              </a:rPr>
              <a:t>scelte</a:t>
            </a:r>
            <a:r>
              <a:rPr lang="en-US" dirty="0">
                <a:latin typeface="Montserrat" panose="00000500000000000000" pitchFamily="2" charset="0"/>
              </a:rPr>
              <a:t> educative </a:t>
            </a:r>
            <a:r>
              <a:rPr lang="en-US" dirty="0" err="1">
                <a:latin typeface="Montserrat" panose="00000500000000000000" pitchFamily="2" charset="0"/>
              </a:rPr>
              <a:t>che</a:t>
            </a:r>
            <a:r>
              <a:rPr lang="en-US" dirty="0">
                <a:latin typeface="Montserrat" panose="00000500000000000000" pitchFamily="2" charset="0"/>
              </a:rPr>
              <a:t> </a:t>
            </a:r>
            <a:r>
              <a:rPr lang="en-US" dirty="0" err="1">
                <a:latin typeface="Montserrat" panose="00000500000000000000" pitchFamily="2" charset="0"/>
              </a:rPr>
              <a:t>favoriscono</a:t>
            </a:r>
            <a:r>
              <a:rPr lang="en-US" dirty="0">
                <a:latin typeface="Montserrat" panose="00000500000000000000" pitchFamily="2" charset="0"/>
              </a:rPr>
              <a:t> </a:t>
            </a:r>
            <a:r>
              <a:rPr lang="en-US" dirty="0" err="1">
                <a:latin typeface="Montserrat" panose="00000500000000000000" pitchFamily="2" charset="0"/>
              </a:rPr>
              <a:t>l’autoregolazione</a:t>
            </a:r>
            <a:r>
              <a:rPr lang="en-US" dirty="0">
                <a:latin typeface="Montserrat" panose="00000500000000000000" pitchFamily="2" charset="0"/>
              </a:rPr>
              <a:t>, </a:t>
            </a:r>
            <a:r>
              <a:rPr lang="en-US" dirty="0" err="1">
                <a:latin typeface="Montserrat" panose="00000500000000000000" pitchFamily="2" charset="0"/>
              </a:rPr>
              <a:t>ampliando</a:t>
            </a:r>
            <a:r>
              <a:rPr lang="en-US" dirty="0">
                <a:latin typeface="Montserrat" panose="00000500000000000000" pitchFamily="2" charset="0"/>
              </a:rPr>
              <a:t> il </a:t>
            </a:r>
            <a:r>
              <a:rPr lang="en-US" dirty="0" err="1">
                <a:latin typeface="Montserrat" panose="00000500000000000000" pitchFamily="2" charset="0"/>
              </a:rPr>
              <a:t>bagaglio</a:t>
            </a:r>
            <a:r>
              <a:rPr lang="en-US" dirty="0">
                <a:latin typeface="Montserrat" panose="00000500000000000000" pitchFamily="2" charset="0"/>
              </a:rPr>
              <a:t> di </a:t>
            </a:r>
            <a:r>
              <a:rPr lang="en-US" dirty="0" err="1">
                <a:latin typeface="Montserrat" panose="00000500000000000000" pitchFamily="2" charset="0"/>
              </a:rPr>
              <a:t>strategie</a:t>
            </a:r>
            <a:r>
              <a:rPr lang="en-US" dirty="0">
                <a:latin typeface="Montserrat" panose="00000500000000000000" pitchFamily="2" charset="0"/>
              </a:rPr>
              <a:t>)</a:t>
            </a:r>
          </a:p>
          <a:p>
            <a:pPr marL="571500" indent="-342900">
              <a:lnSpc>
                <a:spcPct val="150000"/>
              </a:lnSpc>
              <a:buFont typeface="+mj-lt"/>
              <a:buAutoNum type="arabicPeriod"/>
            </a:pPr>
            <a:r>
              <a:rPr lang="en-US" b="1" dirty="0" err="1">
                <a:latin typeface="Montserrat" panose="00000500000000000000" pitchFamily="2" charset="0"/>
              </a:rPr>
              <a:t>Imparare</a:t>
            </a:r>
            <a:r>
              <a:rPr lang="en-US" dirty="0">
                <a:latin typeface="Montserrat" panose="00000500000000000000" pitchFamily="2" charset="0"/>
              </a:rPr>
              <a:t> </a:t>
            </a:r>
            <a:r>
              <a:rPr lang="en-US" dirty="0" err="1">
                <a:latin typeface="Montserrat" panose="00000500000000000000" pitchFamily="2" charset="0"/>
              </a:rPr>
              <a:t>tecniche</a:t>
            </a:r>
            <a:r>
              <a:rPr lang="en-US" dirty="0">
                <a:latin typeface="Montserrat" panose="00000500000000000000" pitchFamily="2" charset="0"/>
              </a:rPr>
              <a:t> di </a:t>
            </a:r>
            <a:r>
              <a:rPr lang="en-US" dirty="0" err="1">
                <a:latin typeface="Montserrat" panose="00000500000000000000" pitchFamily="2" charset="0"/>
              </a:rPr>
              <a:t>gestione</a:t>
            </a:r>
            <a:r>
              <a:rPr lang="en-US" dirty="0">
                <a:latin typeface="Montserrat" panose="00000500000000000000" pitchFamily="2" charset="0"/>
              </a:rPr>
              <a:t> cognitive del bambino (</a:t>
            </a:r>
            <a:r>
              <a:rPr lang="en-US" dirty="0" err="1">
                <a:latin typeface="Montserrat" panose="00000500000000000000" pitchFamily="2" charset="0"/>
              </a:rPr>
              <a:t>agire</a:t>
            </a:r>
            <a:r>
              <a:rPr lang="en-US" dirty="0">
                <a:latin typeface="Montserrat" panose="00000500000000000000" pitchFamily="2" charset="0"/>
              </a:rPr>
              <a:t> in </a:t>
            </a:r>
            <a:r>
              <a:rPr lang="en-US" dirty="0" err="1">
                <a:latin typeface="Montserrat" panose="00000500000000000000" pitchFamily="2" charset="0"/>
              </a:rPr>
              <a:t>anticipo</a:t>
            </a:r>
            <a:r>
              <a:rPr lang="en-US" dirty="0">
                <a:latin typeface="Montserrat" panose="00000500000000000000" pitchFamily="2" charset="0"/>
              </a:rPr>
              <a:t> rispetto al </a:t>
            </a:r>
            <a:r>
              <a:rPr lang="en-US" dirty="0" err="1">
                <a:latin typeface="Montserrat" panose="00000500000000000000" pitchFamily="2" charset="0"/>
              </a:rPr>
              <a:t>problema</a:t>
            </a:r>
            <a:r>
              <a:rPr lang="en-US" dirty="0">
                <a:latin typeface="Montserrat" panose="00000500000000000000" pitchFamily="2" charset="0"/>
              </a:rPr>
              <a:t>, </a:t>
            </a:r>
            <a:r>
              <a:rPr lang="en-US" dirty="0" err="1">
                <a:latin typeface="Montserrat" panose="00000500000000000000" pitchFamily="2" charset="0"/>
              </a:rPr>
              <a:t>avendo</a:t>
            </a:r>
            <a:r>
              <a:rPr lang="en-US" dirty="0">
                <a:latin typeface="Montserrat" panose="00000500000000000000" pitchFamily="2" charset="0"/>
              </a:rPr>
              <a:t> un piano </a:t>
            </a:r>
            <a:r>
              <a:rPr lang="en-US" dirty="0" err="1">
                <a:latin typeface="Montserrat" panose="00000500000000000000" pitchFamily="2" charset="0"/>
              </a:rPr>
              <a:t>preciso</a:t>
            </a:r>
            <a:r>
              <a:rPr lang="en-US" dirty="0">
                <a:latin typeface="Montserrat" panose="00000500000000000000" pitchFamily="2" charset="0"/>
              </a:rPr>
              <a:t> in </a:t>
            </a:r>
            <a:r>
              <a:rPr lang="en-US" dirty="0" err="1">
                <a:latin typeface="Montserrat" panose="00000500000000000000" pitchFamily="2" charset="0"/>
              </a:rPr>
              <a:t>testa</a:t>
            </a:r>
            <a:r>
              <a:rPr lang="en-US" dirty="0">
                <a:latin typeface="Montserrat" panose="00000500000000000000" pitchFamily="2" charset="0"/>
              </a:rPr>
              <a:t>)</a:t>
            </a:r>
          </a:p>
          <a:p>
            <a:pPr marL="571500" indent="-342900">
              <a:lnSpc>
                <a:spcPct val="150000"/>
              </a:lnSpc>
              <a:buFont typeface="+mj-lt"/>
              <a:buAutoNum type="arabicPeriod"/>
            </a:pPr>
            <a:r>
              <a:rPr lang="en-US" b="1" dirty="0" err="1">
                <a:latin typeface="Montserrat" panose="00000500000000000000" pitchFamily="2" charset="0"/>
              </a:rPr>
              <a:t>Mantenere</a:t>
            </a:r>
            <a:r>
              <a:rPr lang="en-US" dirty="0">
                <a:latin typeface="Montserrat" panose="00000500000000000000" pitchFamily="2" charset="0"/>
              </a:rPr>
              <a:t> e </a:t>
            </a:r>
            <a:r>
              <a:rPr lang="en-US" b="1" dirty="0" err="1">
                <a:latin typeface="Montserrat" panose="00000500000000000000" pitchFamily="2" charset="0"/>
              </a:rPr>
              <a:t>generalizzare</a:t>
            </a:r>
            <a:r>
              <a:rPr lang="en-US" dirty="0">
                <a:latin typeface="Montserrat" panose="00000500000000000000" pitchFamily="2" charset="0"/>
              </a:rPr>
              <a:t> </a:t>
            </a:r>
            <a:r>
              <a:rPr lang="en-US" dirty="0" err="1">
                <a:latin typeface="Montserrat" panose="00000500000000000000" pitchFamily="2" charset="0"/>
              </a:rPr>
              <a:t>i</a:t>
            </a:r>
            <a:r>
              <a:rPr lang="en-US" dirty="0">
                <a:latin typeface="Montserrat" panose="00000500000000000000" pitchFamily="2" charset="0"/>
              </a:rPr>
              <a:t> </a:t>
            </a:r>
            <a:r>
              <a:rPr lang="en-US" dirty="0" err="1">
                <a:latin typeface="Montserrat" panose="00000500000000000000" pitchFamily="2" charset="0"/>
              </a:rPr>
              <a:t>risultati</a:t>
            </a:r>
            <a:r>
              <a:rPr lang="en-US" dirty="0">
                <a:latin typeface="Montserrat" panose="00000500000000000000" pitchFamily="2" charset="0"/>
              </a:rPr>
              <a:t> </a:t>
            </a:r>
            <a:r>
              <a:rPr lang="en-US" dirty="0" err="1">
                <a:latin typeface="Montserrat" panose="00000500000000000000" pitchFamily="2" charset="0"/>
              </a:rPr>
              <a:t>ottenuti</a:t>
            </a:r>
            <a:endParaRPr lang="en-US" dirty="0">
              <a:latin typeface="Montserrat" panose="00000500000000000000" pitchFamily="2" charset="0"/>
            </a:endParaRPr>
          </a:p>
          <a:p>
            <a:pPr marL="571500" indent="-342900">
              <a:buFont typeface="+mj-lt"/>
              <a:buAutoNum type="arabicPeriod"/>
            </a:pPr>
            <a:endParaRPr lang="en-US" dirty="0">
              <a:latin typeface="Montserrat" panose="00000500000000000000" pitchFamily="2" charset="0"/>
            </a:endParaRPr>
          </a:p>
          <a:p>
            <a:pPr marL="571500" indent="-342900">
              <a:buFont typeface="+mj-lt"/>
              <a:buAutoNum type="arabicPeriod"/>
            </a:pPr>
            <a:endParaRPr lang="en-US" dirty="0">
              <a:latin typeface="Montserrat" panose="00000500000000000000" pitchFamily="2" charset="0"/>
            </a:endParaRPr>
          </a:p>
        </p:txBody>
      </p:sp>
      <p:sp>
        <p:nvSpPr>
          <p:cNvPr id="4" name="Google Shape;808;p78">
            <a:extLst>
              <a:ext uri="{FF2B5EF4-FFF2-40B4-BE49-F238E27FC236}">
                <a16:creationId xmlns:a16="http://schemas.microsoft.com/office/drawing/2014/main" id="{2E99B95C-AE05-97A7-F964-0CBF351584C1}"/>
              </a:ext>
            </a:extLst>
          </p:cNvPr>
          <p:cNvSpPr txBox="1">
            <a:spLocks noGrp="1"/>
          </p:cNvSpPr>
          <p:nvPr>
            <p:ph type="title"/>
          </p:nvPr>
        </p:nvSpPr>
        <p:spPr>
          <a:xfrm>
            <a:off x="609601" y="273050"/>
            <a:ext cx="9816548" cy="1144588"/>
          </a:xfrm>
          <a:prstGeom prst="rect">
            <a:avLst/>
          </a:prstGeom>
          <a:gradFill>
            <a:gsLst>
              <a:gs pos="0">
                <a:srgbClr val="FFE497"/>
              </a:gs>
              <a:gs pos="100000">
                <a:srgbClr val="FFF5DF"/>
              </a:gs>
            </a:gsLst>
            <a:lin ang="5400012" scaled="0"/>
          </a:gradFill>
          <a:ln>
            <a:noFill/>
          </a:ln>
        </p:spPr>
        <p:txBody>
          <a:bodyPr spcFirstLastPara="1" wrap="square" lIns="90000" tIns="46800" rIns="90000" bIns="46800" anchor="ctr" anchorCtr="0">
            <a:noAutofit/>
          </a:bodyPr>
          <a:lstStyle/>
          <a:p>
            <a:pPr marL="0" lvl="0" indent="0" algn="ctr" rtl="0">
              <a:lnSpc>
                <a:spcPct val="150000"/>
              </a:lnSpc>
              <a:spcBef>
                <a:spcPts val="0"/>
              </a:spcBef>
              <a:spcAft>
                <a:spcPts val="0"/>
              </a:spcAft>
              <a:buSzPts val="2800"/>
              <a:buNone/>
            </a:pPr>
            <a:r>
              <a:rPr lang="it-IT" sz="2800" b="1" i="0" u="none">
                <a:solidFill>
                  <a:srgbClr val="FF5050"/>
                </a:solidFill>
                <a:latin typeface="Montserrat"/>
                <a:ea typeface="Montserrat"/>
                <a:cs typeface="Montserrat"/>
                <a:sym typeface="Montserrat"/>
              </a:rPr>
              <a:t>IL PEDAGOGISTA E LA FAMIGLIA</a:t>
            </a:r>
            <a:endParaRPr/>
          </a:p>
        </p:txBody>
      </p:sp>
    </p:spTree>
    <p:extLst>
      <p:ext uri="{BB962C8B-B14F-4D97-AF65-F5344CB8AC3E}">
        <p14:creationId xmlns:p14="http://schemas.microsoft.com/office/powerpoint/2010/main" val="8032544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F2D43F-1687-AD0B-063E-38BEE294A2D5}"/>
            </a:ext>
          </a:extLst>
        </p:cNvPr>
        <p:cNvGrpSpPr/>
        <p:nvPr/>
      </p:nvGrpSpPr>
      <p:grpSpPr>
        <a:xfrm>
          <a:off x="0" y="0"/>
          <a:ext cx="0" cy="0"/>
          <a:chOff x="0" y="0"/>
          <a:chExt cx="0" cy="0"/>
        </a:xfrm>
      </p:grpSpPr>
      <p:sp>
        <p:nvSpPr>
          <p:cNvPr id="3" name="Sottotitolo 2">
            <a:extLst>
              <a:ext uri="{FF2B5EF4-FFF2-40B4-BE49-F238E27FC236}">
                <a16:creationId xmlns:a16="http://schemas.microsoft.com/office/drawing/2014/main" id="{391D0721-D59A-042C-4D96-899E3C7D47D8}"/>
              </a:ext>
            </a:extLst>
          </p:cNvPr>
          <p:cNvSpPr>
            <a:spLocks noGrp="1"/>
          </p:cNvSpPr>
          <p:nvPr>
            <p:ph type="subTitle" idx="1"/>
          </p:nvPr>
        </p:nvSpPr>
        <p:spPr>
          <a:xfrm>
            <a:off x="609328" y="1417639"/>
            <a:ext cx="10969800" cy="4486204"/>
          </a:xfrm>
        </p:spPr>
        <p:txBody>
          <a:bodyPr/>
          <a:lstStyle/>
          <a:p>
            <a:pPr marL="228600" indent="0" algn="ctr"/>
            <a:r>
              <a:rPr lang="en-US" sz="2800" b="1" dirty="0">
                <a:latin typeface="Montserrat" panose="00000500000000000000" pitchFamily="2" charset="0"/>
              </a:rPr>
              <a:t>…CIRCLE TIME…</a:t>
            </a:r>
          </a:p>
          <a:p>
            <a:pPr marL="228600" indent="0"/>
            <a:endParaRPr lang="en-US" dirty="0">
              <a:latin typeface="Montserrat" panose="00000500000000000000" pitchFamily="2" charset="0"/>
            </a:endParaRPr>
          </a:p>
        </p:txBody>
      </p:sp>
      <p:sp>
        <p:nvSpPr>
          <p:cNvPr id="4" name="Google Shape;808;p78">
            <a:extLst>
              <a:ext uri="{FF2B5EF4-FFF2-40B4-BE49-F238E27FC236}">
                <a16:creationId xmlns:a16="http://schemas.microsoft.com/office/drawing/2014/main" id="{E77F10DD-FD79-28CF-2CD6-8A923DA7DAC8}"/>
              </a:ext>
            </a:extLst>
          </p:cNvPr>
          <p:cNvSpPr txBox="1">
            <a:spLocks noGrp="1"/>
          </p:cNvSpPr>
          <p:nvPr>
            <p:ph type="title"/>
          </p:nvPr>
        </p:nvSpPr>
        <p:spPr>
          <a:xfrm>
            <a:off x="609601" y="273050"/>
            <a:ext cx="9816548" cy="1144588"/>
          </a:xfrm>
          <a:prstGeom prst="rect">
            <a:avLst/>
          </a:prstGeom>
          <a:gradFill>
            <a:gsLst>
              <a:gs pos="0">
                <a:srgbClr val="FFE497"/>
              </a:gs>
              <a:gs pos="100000">
                <a:srgbClr val="FFF5DF"/>
              </a:gs>
            </a:gsLst>
            <a:lin ang="5400012" scaled="0"/>
          </a:gradFill>
          <a:ln>
            <a:noFill/>
          </a:ln>
        </p:spPr>
        <p:txBody>
          <a:bodyPr spcFirstLastPara="1" wrap="square" lIns="90000" tIns="46800" rIns="90000" bIns="46800" anchor="ctr" anchorCtr="0">
            <a:noAutofit/>
          </a:bodyPr>
          <a:lstStyle/>
          <a:p>
            <a:pPr marL="0" lvl="0" indent="0" algn="ctr" rtl="0">
              <a:lnSpc>
                <a:spcPct val="150000"/>
              </a:lnSpc>
              <a:spcBef>
                <a:spcPts val="0"/>
              </a:spcBef>
              <a:spcAft>
                <a:spcPts val="0"/>
              </a:spcAft>
              <a:buSzPts val="2800"/>
              <a:buNone/>
            </a:pPr>
            <a:r>
              <a:rPr lang="it-IT" sz="2800" b="1" i="0" u="none">
                <a:solidFill>
                  <a:srgbClr val="FF5050"/>
                </a:solidFill>
                <a:latin typeface="Montserrat"/>
                <a:ea typeface="Montserrat"/>
                <a:cs typeface="Montserrat"/>
                <a:sym typeface="Montserrat"/>
              </a:rPr>
              <a:t>IL PEDAGOGISTA E LA FAMIGLIA</a:t>
            </a:r>
            <a:endParaRPr/>
          </a:p>
        </p:txBody>
      </p:sp>
      <p:sp>
        <p:nvSpPr>
          <p:cNvPr id="6" name="CasellaDiTesto 5">
            <a:extLst>
              <a:ext uri="{FF2B5EF4-FFF2-40B4-BE49-F238E27FC236}">
                <a16:creationId xmlns:a16="http://schemas.microsoft.com/office/drawing/2014/main" id="{2F492C27-D875-648A-24E1-DF10771E4175}"/>
              </a:ext>
            </a:extLst>
          </p:cNvPr>
          <p:cNvSpPr txBox="1"/>
          <p:nvPr/>
        </p:nvSpPr>
        <p:spPr>
          <a:xfrm>
            <a:off x="1441174" y="1987826"/>
            <a:ext cx="1977887" cy="874644"/>
          </a:xfrm>
          <a:prstGeom prst="rect">
            <a:avLst/>
          </a:prstGeom>
          <a:noFill/>
        </p:spPr>
        <p:txBody>
          <a:bodyPr wrap="square" rtlCol="0">
            <a:spAutoFit/>
          </a:bodyPr>
          <a:lstStyle/>
          <a:p>
            <a:endParaRPr lang="it-IT" dirty="0"/>
          </a:p>
        </p:txBody>
      </p:sp>
      <p:sp>
        <p:nvSpPr>
          <p:cNvPr id="7" name="CasellaDiTesto 6">
            <a:extLst>
              <a:ext uri="{FF2B5EF4-FFF2-40B4-BE49-F238E27FC236}">
                <a16:creationId xmlns:a16="http://schemas.microsoft.com/office/drawing/2014/main" id="{EFC17452-A5FF-FE5A-4DAF-232308B87758}"/>
              </a:ext>
            </a:extLst>
          </p:cNvPr>
          <p:cNvSpPr txBox="1"/>
          <p:nvPr/>
        </p:nvSpPr>
        <p:spPr>
          <a:xfrm>
            <a:off x="844827" y="1958008"/>
            <a:ext cx="2872408" cy="923330"/>
          </a:xfrm>
          <a:prstGeom prst="rect">
            <a:avLst/>
          </a:prstGeom>
          <a:noFill/>
        </p:spPr>
        <p:txBody>
          <a:bodyPr wrap="square" rtlCol="0">
            <a:spAutoFit/>
          </a:bodyPr>
          <a:lstStyle/>
          <a:p>
            <a:r>
              <a:rPr lang="en-US" sz="1800" dirty="0">
                <a:latin typeface="Montserrat" panose="00000500000000000000" pitchFamily="2" charset="0"/>
              </a:rPr>
              <a:t>Il </a:t>
            </a:r>
            <a:r>
              <a:rPr lang="en-US" sz="1800" dirty="0" err="1">
                <a:latin typeface="Montserrat" panose="00000500000000000000" pitchFamily="2" charset="0"/>
              </a:rPr>
              <a:t>comportamento</a:t>
            </a:r>
            <a:r>
              <a:rPr lang="en-US" sz="1800" dirty="0">
                <a:latin typeface="Montserrat" panose="00000500000000000000" pitchFamily="2" charset="0"/>
              </a:rPr>
              <a:t> del vostro bambino vi </a:t>
            </a:r>
            <a:r>
              <a:rPr lang="en-US" sz="1800" dirty="0" err="1">
                <a:latin typeface="Montserrat" panose="00000500000000000000" pitchFamily="2" charset="0"/>
              </a:rPr>
              <a:t>mette</a:t>
            </a:r>
            <a:r>
              <a:rPr lang="en-US" sz="1800" dirty="0">
                <a:latin typeface="Montserrat" panose="00000500000000000000" pitchFamily="2" charset="0"/>
              </a:rPr>
              <a:t> in </a:t>
            </a:r>
            <a:r>
              <a:rPr lang="en-US" sz="1800" dirty="0" err="1">
                <a:latin typeface="Montserrat" panose="00000500000000000000" pitchFamily="2" charset="0"/>
              </a:rPr>
              <a:t>difficolt</a:t>
            </a:r>
            <a:r>
              <a:rPr lang="en-US" sz="1800" dirty="0" err="1">
                <a:latin typeface="Montserrat" panose="00000500000000000000" pitchFamily="2" charset="0"/>
                <a:cs typeface="Times New Roman" panose="02020603050405020304" pitchFamily="18" charset="0"/>
              </a:rPr>
              <a:t>à</a:t>
            </a:r>
            <a:r>
              <a:rPr lang="en-US" sz="1800" dirty="0">
                <a:latin typeface="Montserrat" panose="00000500000000000000" pitchFamily="2" charset="0"/>
                <a:cs typeface="Times New Roman" panose="02020603050405020304" pitchFamily="18" charset="0"/>
              </a:rPr>
              <a:t>?</a:t>
            </a:r>
            <a:endParaRPr lang="it-IT" sz="1800" dirty="0">
              <a:latin typeface="Montserrat" panose="00000500000000000000" pitchFamily="2" charset="0"/>
            </a:endParaRPr>
          </a:p>
        </p:txBody>
      </p:sp>
      <p:sp>
        <p:nvSpPr>
          <p:cNvPr id="8" name="CasellaDiTesto 7">
            <a:extLst>
              <a:ext uri="{FF2B5EF4-FFF2-40B4-BE49-F238E27FC236}">
                <a16:creationId xmlns:a16="http://schemas.microsoft.com/office/drawing/2014/main" id="{F79D0CCE-DB7A-8A2B-C61E-1E92C3DC1ED2}"/>
              </a:ext>
            </a:extLst>
          </p:cNvPr>
          <p:cNvSpPr txBox="1"/>
          <p:nvPr/>
        </p:nvSpPr>
        <p:spPr>
          <a:xfrm>
            <a:off x="8130209" y="1827359"/>
            <a:ext cx="2544418" cy="1200329"/>
          </a:xfrm>
          <a:prstGeom prst="rect">
            <a:avLst/>
          </a:prstGeom>
          <a:noFill/>
        </p:spPr>
        <p:txBody>
          <a:bodyPr wrap="square" rtlCol="0">
            <a:spAutoFit/>
          </a:bodyPr>
          <a:lstStyle/>
          <a:p>
            <a:r>
              <a:rPr lang="en-US" sz="1800" dirty="0">
                <a:latin typeface="Montserrat" panose="00000500000000000000" pitchFamily="2" charset="0"/>
              </a:rPr>
              <a:t>Non ne </a:t>
            </a:r>
            <a:r>
              <a:rPr lang="en-US" sz="1800" dirty="0" err="1">
                <a:latin typeface="Montserrat" panose="00000500000000000000" pitchFamily="2" charset="0"/>
              </a:rPr>
              <a:t>comprendete</a:t>
            </a:r>
            <a:r>
              <a:rPr lang="en-US" sz="1800" dirty="0">
                <a:latin typeface="Montserrat" panose="00000500000000000000" pitchFamily="2" charset="0"/>
              </a:rPr>
              <a:t> </a:t>
            </a:r>
            <a:r>
              <a:rPr lang="en-US" sz="1800" dirty="0" err="1">
                <a:latin typeface="Montserrat" panose="00000500000000000000" pitchFamily="2" charset="0"/>
              </a:rPr>
              <a:t>gli</a:t>
            </a:r>
            <a:r>
              <a:rPr lang="en-US" sz="1800" dirty="0">
                <a:latin typeface="Montserrat" panose="00000500000000000000" pitchFamily="2" charset="0"/>
              </a:rPr>
              <a:t> </a:t>
            </a:r>
            <a:r>
              <a:rPr lang="en-US" sz="1800" dirty="0" err="1">
                <a:latin typeface="Montserrat" panose="00000500000000000000" pitchFamily="2" charset="0"/>
              </a:rPr>
              <a:t>atteggiamenti</a:t>
            </a:r>
            <a:r>
              <a:rPr lang="en-US" sz="1800" dirty="0">
                <a:latin typeface="Montserrat" panose="00000500000000000000" pitchFamily="2" charset="0"/>
              </a:rPr>
              <a:t> e vi </a:t>
            </a:r>
            <a:r>
              <a:rPr lang="en-US" sz="1800" dirty="0" err="1">
                <a:latin typeface="Montserrat" panose="00000500000000000000" pitchFamily="2" charset="0"/>
              </a:rPr>
              <a:t>sentite</a:t>
            </a:r>
            <a:r>
              <a:rPr lang="en-US" sz="1800" dirty="0">
                <a:latin typeface="Montserrat" panose="00000500000000000000" pitchFamily="2" charset="0"/>
              </a:rPr>
              <a:t> </a:t>
            </a:r>
            <a:r>
              <a:rPr lang="en-US" sz="1800" dirty="0" err="1">
                <a:latin typeface="Montserrat" panose="00000500000000000000" pitchFamily="2" charset="0"/>
              </a:rPr>
              <a:t>sopraffatti</a:t>
            </a:r>
            <a:r>
              <a:rPr lang="en-US" sz="1800" dirty="0">
                <a:latin typeface="Montserrat" panose="00000500000000000000" pitchFamily="2" charset="0"/>
              </a:rPr>
              <a:t>?</a:t>
            </a:r>
            <a:endParaRPr lang="it-IT" sz="1800" dirty="0">
              <a:latin typeface="Montserrat" panose="00000500000000000000" pitchFamily="2" charset="0"/>
            </a:endParaRPr>
          </a:p>
        </p:txBody>
      </p:sp>
      <p:sp>
        <p:nvSpPr>
          <p:cNvPr id="9" name="CasellaDiTesto 8">
            <a:extLst>
              <a:ext uri="{FF2B5EF4-FFF2-40B4-BE49-F238E27FC236}">
                <a16:creationId xmlns:a16="http://schemas.microsoft.com/office/drawing/2014/main" id="{C505448A-0DF1-297D-3884-2216DD3ACF3E}"/>
              </a:ext>
            </a:extLst>
          </p:cNvPr>
          <p:cNvSpPr txBox="1"/>
          <p:nvPr/>
        </p:nvSpPr>
        <p:spPr>
          <a:xfrm>
            <a:off x="844827" y="4476642"/>
            <a:ext cx="3369365" cy="1200329"/>
          </a:xfrm>
          <a:prstGeom prst="rect">
            <a:avLst/>
          </a:prstGeom>
          <a:noFill/>
        </p:spPr>
        <p:txBody>
          <a:bodyPr wrap="square" rtlCol="0">
            <a:spAutoFit/>
          </a:bodyPr>
          <a:lstStyle/>
          <a:p>
            <a:r>
              <a:rPr lang="en-US" sz="1800" dirty="0">
                <a:latin typeface="Montserrat" panose="00000500000000000000" pitchFamily="2" charset="0"/>
              </a:rPr>
              <a:t>Non </a:t>
            </a:r>
            <a:r>
              <a:rPr lang="en-US" sz="1800" dirty="0" err="1">
                <a:latin typeface="Montserrat" panose="00000500000000000000" pitchFamily="2" charset="0"/>
              </a:rPr>
              <a:t>riuscite</a:t>
            </a:r>
            <a:r>
              <a:rPr lang="en-US" sz="1800" dirty="0">
                <a:latin typeface="Montserrat" panose="00000500000000000000" pitchFamily="2" charset="0"/>
              </a:rPr>
              <a:t> a </a:t>
            </a:r>
            <a:r>
              <a:rPr lang="en-US" sz="1800" dirty="0" err="1">
                <a:latin typeface="Montserrat" panose="00000500000000000000" pitchFamily="2" charset="0"/>
              </a:rPr>
              <a:t>trovare</a:t>
            </a:r>
            <a:r>
              <a:rPr lang="en-US" sz="1800" dirty="0">
                <a:latin typeface="Montserrat" panose="00000500000000000000" pitchFamily="2" charset="0"/>
              </a:rPr>
              <a:t> </a:t>
            </a:r>
            <a:r>
              <a:rPr lang="en-US" sz="1800" dirty="0" err="1">
                <a:latin typeface="Montserrat" panose="00000500000000000000" pitchFamily="2" charset="0"/>
              </a:rPr>
              <a:t>strategie</a:t>
            </a:r>
            <a:r>
              <a:rPr lang="en-US" sz="1800" dirty="0">
                <a:latin typeface="Montserrat" panose="00000500000000000000" pitchFamily="2" charset="0"/>
              </a:rPr>
              <a:t> </a:t>
            </a:r>
            <a:r>
              <a:rPr lang="en-US" sz="1800" dirty="0" err="1">
                <a:latin typeface="Montserrat" panose="00000500000000000000" pitchFamily="2" charset="0"/>
              </a:rPr>
              <a:t>comuni</a:t>
            </a:r>
            <a:r>
              <a:rPr lang="en-US" sz="1800" dirty="0">
                <a:latin typeface="Montserrat" panose="00000500000000000000" pitchFamily="2" charset="0"/>
              </a:rPr>
              <a:t> </a:t>
            </a:r>
            <a:r>
              <a:rPr lang="en-US" sz="1800" dirty="0" err="1">
                <a:latin typeface="Montserrat" panose="00000500000000000000" pitchFamily="2" charset="0"/>
              </a:rPr>
              <a:t>nella</a:t>
            </a:r>
            <a:r>
              <a:rPr lang="en-US" sz="1800" dirty="0">
                <a:latin typeface="Montserrat" panose="00000500000000000000" pitchFamily="2" charset="0"/>
              </a:rPr>
              <a:t> </a:t>
            </a:r>
            <a:r>
              <a:rPr lang="en-US" sz="1800" dirty="0" err="1">
                <a:latin typeface="Montserrat" panose="00000500000000000000" pitchFamily="2" charset="0"/>
              </a:rPr>
              <a:t>gestione</a:t>
            </a:r>
            <a:r>
              <a:rPr lang="en-US" sz="1800" dirty="0">
                <a:latin typeface="Montserrat" panose="00000500000000000000" pitchFamily="2" charset="0"/>
              </a:rPr>
              <a:t> del vostro bambino?</a:t>
            </a:r>
            <a:endParaRPr lang="it-IT" sz="1800" dirty="0">
              <a:latin typeface="Montserrat" panose="00000500000000000000" pitchFamily="2" charset="0"/>
            </a:endParaRPr>
          </a:p>
        </p:txBody>
      </p:sp>
      <p:sp>
        <p:nvSpPr>
          <p:cNvPr id="10" name="CasellaDiTesto 9">
            <a:extLst>
              <a:ext uri="{FF2B5EF4-FFF2-40B4-BE49-F238E27FC236}">
                <a16:creationId xmlns:a16="http://schemas.microsoft.com/office/drawing/2014/main" id="{72ED045A-B437-CCB9-B4AC-5FED0BC80913}"/>
              </a:ext>
            </a:extLst>
          </p:cNvPr>
          <p:cNvSpPr txBox="1"/>
          <p:nvPr/>
        </p:nvSpPr>
        <p:spPr>
          <a:xfrm>
            <a:off x="8209722" y="4615142"/>
            <a:ext cx="2743200" cy="923330"/>
          </a:xfrm>
          <a:prstGeom prst="rect">
            <a:avLst/>
          </a:prstGeom>
          <a:noFill/>
        </p:spPr>
        <p:txBody>
          <a:bodyPr wrap="square" rtlCol="0">
            <a:spAutoFit/>
          </a:bodyPr>
          <a:lstStyle/>
          <a:p>
            <a:r>
              <a:rPr lang="en-US" sz="1800" dirty="0" err="1">
                <a:latin typeface="Montserrat" panose="00000500000000000000" pitchFamily="2" charset="0"/>
              </a:rPr>
              <a:t>Vorreste</a:t>
            </a:r>
            <a:r>
              <a:rPr lang="en-US" sz="1800" dirty="0">
                <a:latin typeface="Montserrat" panose="00000500000000000000" pitchFamily="2" charset="0"/>
              </a:rPr>
              <a:t> </a:t>
            </a:r>
            <a:r>
              <a:rPr lang="en-US" sz="1800" dirty="0" err="1">
                <a:latin typeface="Montserrat" panose="00000500000000000000" pitchFamily="2" charset="0"/>
              </a:rPr>
              <a:t>avere</a:t>
            </a:r>
            <a:r>
              <a:rPr lang="en-US" sz="1800" dirty="0">
                <a:latin typeface="Montserrat" panose="00000500000000000000" pitchFamily="2" charset="0"/>
              </a:rPr>
              <a:t> </a:t>
            </a:r>
            <a:r>
              <a:rPr lang="en-US" sz="1800" dirty="0" err="1">
                <a:latin typeface="Montserrat" panose="00000500000000000000" pitchFamily="2" charset="0"/>
              </a:rPr>
              <a:t>una</a:t>
            </a:r>
            <a:r>
              <a:rPr lang="en-US" sz="1800" dirty="0">
                <a:latin typeface="Montserrat" panose="00000500000000000000" pitchFamily="2" charset="0"/>
              </a:rPr>
              <a:t> </a:t>
            </a:r>
            <a:r>
              <a:rPr lang="en-US" sz="1800" dirty="0" err="1">
                <a:latin typeface="Montserrat" panose="00000500000000000000" pitchFamily="2" charset="0"/>
              </a:rPr>
              <a:t>prospettiva</a:t>
            </a:r>
            <a:r>
              <a:rPr lang="en-US" sz="1800" dirty="0">
                <a:latin typeface="Montserrat" panose="00000500000000000000" pitchFamily="2" charset="0"/>
              </a:rPr>
              <a:t> </a:t>
            </a:r>
            <a:r>
              <a:rPr lang="en-US" sz="1800" dirty="0" err="1">
                <a:latin typeface="Montserrat" panose="00000500000000000000" pitchFamily="2" charset="0"/>
              </a:rPr>
              <a:t>nuova</a:t>
            </a:r>
            <a:r>
              <a:rPr lang="en-US" sz="1800" dirty="0">
                <a:latin typeface="Montserrat" panose="00000500000000000000" pitchFamily="2" charset="0"/>
              </a:rPr>
              <a:t> da cui </a:t>
            </a:r>
            <a:r>
              <a:rPr lang="en-US" sz="1800" dirty="0" err="1">
                <a:latin typeface="Montserrat" panose="00000500000000000000" pitchFamily="2" charset="0"/>
              </a:rPr>
              <a:t>guardare</a:t>
            </a:r>
            <a:r>
              <a:rPr lang="en-US" sz="1800" dirty="0">
                <a:latin typeface="Montserrat" panose="00000500000000000000" pitchFamily="2" charset="0"/>
              </a:rPr>
              <a:t> le </a:t>
            </a:r>
            <a:r>
              <a:rPr lang="en-US" sz="1800" dirty="0" err="1">
                <a:latin typeface="Montserrat" panose="00000500000000000000" pitchFamily="2" charset="0"/>
              </a:rPr>
              <a:t>cose</a:t>
            </a:r>
            <a:r>
              <a:rPr lang="en-US" sz="1800" dirty="0">
                <a:latin typeface="Montserrat" panose="00000500000000000000" pitchFamily="2" charset="0"/>
              </a:rPr>
              <a:t>?</a:t>
            </a:r>
            <a:endParaRPr lang="it-IT" sz="1800" dirty="0">
              <a:latin typeface="Montserrat" panose="00000500000000000000" pitchFamily="2" charset="0"/>
            </a:endParaRPr>
          </a:p>
        </p:txBody>
      </p:sp>
    </p:spTree>
    <p:extLst>
      <p:ext uri="{BB962C8B-B14F-4D97-AF65-F5344CB8AC3E}">
        <p14:creationId xmlns:p14="http://schemas.microsoft.com/office/powerpoint/2010/main" val="26175003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95">
          <a:extLst>
            <a:ext uri="{FF2B5EF4-FFF2-40B4-BE49-F238E27FC236}">
              <a16:creationId xmlns:a16="http://schemas.microsoft.com/office/drawing/2014/main" id="{3D596E55-8186-2C75-D5FC-E149BC8A1BDA}"/>
            </a:ext>
          </a:extLst>
        </p:cNvPr>
        <p:cNvGrpSpPr/>
        <p:nvPr/>
      </p:nvGrpSpPr>
      <p:grpSpPr>
        <a:xfrm>
          <a:off x="0" y="0"/>
          <a:ext cx="0" cy="0"/>
          <a:chOff x="0" y="0"/>
          <a:chExt cx="0" cy="0"/>
        </a:xfrm>
      </p:grpSpPr>
      <p:sp>
        <p:nvSpPr>
          <p:cNvPr id="696" name="Google Shape;696;p65">
            <a:extLst>
              <a:ext uri="{FF2B5EF4-FFF2-40B4-BE49-F238E27FC236}">
                <a16:creationId xmlns:a16="http://schemas.microsoft.com/office/drawing/2014/main" id="{3EFD758F-189D-8C5B-7EFC-51E1AC157F72}"/>
              </a:ext>
            </a:extLst>
          </p:cNvPr>
          <p:cNvSpPr txBox="1">
            <a:spLocks noGrp="1"/>
          </p:cNvSpPr>
          <p:nvPr>
            <p:ph type="body" idx="1"/>
          </p:nvPr>
        </p:nvSpPr>
        <p:spPr>
          <a:xfrm>
            <a:off x="526925" y="2087217"/>
            <a:ext cx="10948800" cy="4601818"/>
          </a:xfrm>
          <a:prstGeom prst="rect">
            <a:avLst/>
          </a:prstGeom>
          <a:noFill/>
          <a:ln>
            <a:noFill/>
          </a:ln>
        </p:spPr>
        <p:txBody>
          <a:bodyPr spcFirstLastPara="1" wrap="square" lIns="90000" tIns="46800" rIns="90000" bIns="46800" anchor="t" anchorCtr="0">
            <a:noAutofit/>
          </a:bodyPr>
          <a:lstStyle/>
          <a:p>
            <a:pPr algn="ctr">
              <a:lnSpc>
                <a:spcPct val="150000"/>
              </a:lnSpc>
            </a:pPr>
            <a:r>
              <a:rPr lang="en-US" sz="2400" b="1" dirty="0">
                <a:latin typeface="Montserrat" panose="00000500000000000000" pitchFamily="2" charset="0"/>
              </a:rPr>
              <a:t>CHI </a:t>
            </a:r>
            <a:r>
              <a:rPr lang="en-US" sz="2400" b="1" dirty="0">
                <a:latin typeface="Montserrat" panose="00000500000000000000" pitchFamily="2" charset="0"/>
                <a:cs typeface="Times New Roman" panose="02020603050405020304" pitchFamily="18" charset="0"/>
              </a:rPr>
              <a:t>È IL PEDAGOGISTA?</a:t>
            </a:r>
          </a:p>
          <a:p>
            <a:pPr algn="ctr">
              <a:lnSpc>
                <a:spcPct val="150000"/>
              </a:lnSpc>
            </a:pPr>
            <a:endParaRPr lang="it-IT" sz="2000" dirty="0">
              <a:latin typeface="Times New Roman" panose="02020603050405020304" pitchFamily="18" charset="0"/>
              <a:cs typeface="Times New Roman" panose="02020603050405020304" pitchFamily="18" charset="0"/>
            </a:endParaRPr>
          </a:p>
          <a:p>
            <a:pPr algn="ctr">
              <a:lnSpc>
                <a:spcPct val="150000"/>
              </a:lnSpc>
            </a:pPr>
            <a:r>
              <a:rPr lang="it-IT" sz="2000" dirty="0">
                <a:latin typeface="Times New Roman" panose="02020603050405020304" pitchFamily="18" charset="0"/>
                <a:cs typeface="Times New Roman" panose="02020603050405020304" pitchFamily="18" charset="0"/>
              </a:rPr>
              <a:t>È </a:t>
            </a:r>
            <a:r>
              <a:rPr lang="it-IT" sz="2000" dirty="0">
                <a:latin typeface="Montserrat" panose="00000500000000000000" pitchFamily="2" charset="0"/>
                <a:cs typeface="Times New Roman" panose="02020603050405020304" pitchFamily="18" charset="0"/>
              </a:rPr>
              <a:t>una </a:t>
            </a:r>
            <a:r>
              <a:rPr lang="it-IT" sz="2000" b="1" dirty="0">
                <a:latin typeface="Montserrat" panose="00000500000000000000" pitchFamily="2" charset="0"/>
                <a:cs typeface="Times New Roman" panose="02020603050405020304" pitchFamily="18" charset="0"/>
              </a:rPr>
              <a:t>risorsa</a:t>
            </a:r>
            <a:r>
              <a:rPr lang="it-IT" sz="2000" dirty="0">
                <a:latin typeface="Montserrat" panose="00000500000000000000" pitchFamily="2" charset="0"/>
                <a:cs typeface="Times New Roman" panose="02020603050405020304" pitchFamily="18" charset="0"/>
              </a:rPr>
              <a:t> per affrontare con maggiore consapevolezza </a:t>
            </a:r>
          </a:p>
          <a:p>
            <a:pPr algn="ctr">
              <a:lnSpc>
                <a:spcPct val="150000"/>
              </a:lnSpc>
            </a:pPr>
            <a:r>
              <a:rPr lang="it-IT" sz="2000" dirty="0">
                <a:latin typeface="Montserrat" panose="00000500000000000000" pitchFamily="2" charset="0"/>
                <a:cs typeface="Times New Roman" panose="02020603050405020304" pitchFamily="18" charset="0"/>
              </a:rPr>
              <a:t>i piccoli e grandi dilemmi educativi </a:t>
            </a:r>
          </a:p>
          <a:p>
            <a:pPr algn="ctr">
              <a:lnSpc>
                <a:spcPct val="150000"/>
              </a:lnSpc>
            </a:pPr>
            <a:r>
              <a:rPr lang="it-IT" sz="2000" dirty="0">
                <a:latin typeface="Montserrat" panose="00000500000000000000" pitchFamily="2" charset="0"/>
                <a:cs typeface="Times New Roman" panose="02020603050405020304" pitchFamily="18" charset="0"/>
              </a:rPr>
              <a:t>che appartengono al ruolo genitoriale.</a:t>
            </a:r>
          </a:p>
          <a:p>
            <a:pPr marL="342900" marR="0" lvl="0" indent="-342900" algn="ctr" rtl="0">
              <a:spcBef>
                <a:spcPts val="800"/>
              </a:spcBef>
              <a:spcAft>
                <a:spcPts val="0"/>
              </a:spcAft>
              <a:buNone/>
            </a:pPr>
            <a:endParaRPr sz="2800" b="0" i="0" u="none" dirty="0">
              <a:solidFill>
                <a:srgbClr val="000000"/>
              </a:solidFill>
              <a:latin typeface="Montserrat"/>
              <a:ea typeface="Montserrat"/>
              <a:cs typeface="Montserrat"/>
              <a:sym typeface="Montserrat"/>
            </a:endParaRPr>
          </a:p>
        </p:txBody>
      </p:sp>
      <p:sp>
        <p:nvSpPr>
          <p:cNvPr id="702" name="Google Shape;702;p65">
            <a:extLst>
              <a:ext uri="{FF2B5EF4-FFF2-40B4-BE49-F238E27FC236}">
                <a16:creationId xmlns:a16="http://schemas.microsoft.com/office/drawing/2014/main" id="{B19DEB3A-1A60-F289-4B60-813FC36BB60E}"/>
              </a:ext>
            </a:extLst>
          </p:cNvPr>
          <p:cNvSpPr txBox="1">
            <a:spLocks noGrp="1"/>
          </p:cNvSpPr>
          <p:nvPr>
            <p:ph type="title"/>
          </p:nvPr>
        </p:nvSpPr>
        <p:spPr>
          <a:xfrm>
            <a:off x="626165" y="274625"/>
            <a:ext cx="9680713" cy="1425600"/>
          </a:xfrm>
          <a:prstGeom prst="rect">
            <a:avLst/>
          </a:prstGeom>
          <a:gradFill>
            <a:gsLst>
              <a:gs pos="0">
                <a:srgbClr val="FFE497"/>
              </a:gs>
              <a:gs pos="100000">
                <a:srgbClr val="FFF5DF"/>
              </a:gs>
            </a:gsLst>
            <a:lin ang="5400012" scaled="0"/>
          </a:gradFill>
          <a:ln>
            <a:noFill/>
          </a:ln>
        </p:spPr>
        <p:txBody>
          <a:bodyPr spcFirstLastPara="1" wrap="square" lIns="90000" tIns="46800" rIns="90000" bIns="46800" anchor="ctr" anchorCtr="0">
            <a:noAutofit/>
          </a:bodyPr>
          <a:lstStyle/>
          <a:p>
            <a:pPr marL="0" lvl="0" indent="0" algn="ctr" rtl="0">
              <a:lnSpc>
                <a:spcPct val="150000"/>
              </a:lnSpc>
              <a:spcBef>
                <a:spcPts val="0"/>
              </a:spcBef>
              <a:spcAft>
                <a:spcPts val="0"/>
              </a:spcAft>
              <a:buSzPts val="2800"/>
              <a:buNone/>
            </a:pPr>
            <a:r>
              <a:rPr lang="it-IT" sz="2800" b="1" i="0" u="none" dirty="0">
                <a:solidFill>
                  <a:srgbClr val="FF5050"/>
                </a:solidFill>
                <a:latin typeface="Montserrat" panose="00000500000000000000" pitchFamily="2" charset="0"/>
                <a:ea typeface="Montserrat"/>
                <a:cs typeface="Montserrat"/>
                <a:sym typeface="Montserrat"/>
              </a:rPr>
              <a:t>IL PEDAGOGISTA E LA FAMIGLIA</a:t>
            </a:r>
            <a:endParaRPr dirty="0">
              <a:latin typeface="Montserrat" panose="00000500000000000000" pitchFamily="2" charset="0"/>
            </a:endParaRPr>
          </a:p>
        </p:txBody>
      </p:sp>
    </p:spTree>
    <p:extLst>
      <p:ext uri="{BB962C8B-B14F-4D97-AF65-F5344CB8AC3E}">
        <p14:creationId xmlns:p14="http://schemas.microsoft.com/office/powerpoint/2010/main" val="42881510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49"/>
        <p:cNvGrpSpPr/>
        <p:nvPr/>
      </p:nvGrpSpPr>
      <p:grpSpPr>
        <a:xfrm>
          <a:off x="0" y="0"/>
          <a:ext cx="0" cy="0"/>
          <a:chOff x="0" y="0"/>
          <a:chExt cx="0" cy="0"/>
        </a:xfrm>
      </p:grpSpPr>
      <p:sp>
        <p:nvSpPr>
          <p:cNvPr id="850" name="Google Shape;850;p84"/>
          <p:cNvSpPr txBox="1">
            <a:spLocks noGrp="1"/>
          </p:cNvSpPr>
          <p:nvPr>
            <p:ph type="title"/>
          </p:nvPr>
        </p:nvSpPr>
        <p:spPr>
          <a:xfrm>
            <a:off x="609450" y="333375"/>
            <a:ext cx="10062300" cy="1079400"/>
          </a:xfrm>
          <a:prstGeom prst="rect">
            <a:avLst/>
          </a:prstGeom>
          <a:gradFill>
            <a:gsLst>
              <a:gs pos="0">
                <a:srgbClr val="FFCC91"/>
              </a:gs>
              <a:gs pos="100000">
                <a:srgbClr val="DDAB79"/>
              </a:gs>
            </a:gsLst>
            <a:lin ang="2700000" scaled="0"/>
          </a:gradFill>
          <a:ln>
            <a:noFill/>
          </a:ln>
        </p:spPr>
        <p:txBody>
          <a:bodyPr spcFirstLastPara="1" wrap="square" lIns="94675" tIns="51475" rIns="94675" bIns="51475" anchor="b" anchorCtr="0">
            <a:noAutofit/>
          </a:bodyPr>
          <a:lstStyle/>
          <a:p>
            <a:pPr marL="0" lvl="0" indent="0" algn="ctr" rtl="0">
              <a:lnSpc>
                <a:spcPct val="100000"/>
              </a:lnSpc>
              <a:spcBef>
                <a:spcPts val="0"/>
              </a:spcBef>
              <a:spcAft>
                <a:spcPts val="0"/>
              </a:spcAft>
              <a:buSzPts val="4000"/>
              <a:buNone/>
            </a:pPr>
            <a:r>
              <a:rPr lang="it-IT" sz="4000" b="0" i="0" u="none">
                <a:solidFill>
                  <a:srgbClr val="000000"/>
                </a:solidFill>
                <a:latin typeface="Montserrat"/>
                <a:ea typeface="Montserrat"/>
                <a:cs typeface="Montserrat"/>
                <a:sym typeface="Montserrat"/>
              </a:rPr>
              <a:t>GRAZIE PER L’ATTENZIONE</a:t>
            </a:r>
            <a:endParaRPr/>
          </a:p>
        </p:txBody>
      </p:sp>
      <p:sp>
        <p:nvSpPr>
          <p:cNvPr id="851" name="Google Shape;851;p84"/>
          <p:cNvSpPr txBox="1">
            <a:spLocks noGrp="1"/>
          </p:cNvSpPr>
          <p:nvPr>
            <p:ph type="body" idx="1"/>
          </p:nvPr>
        </p:nvSpPr>
        <p:spPr>
          <a:xfrm>
            <a:off x="605215" y="2043112"/>
            <a:ext cx="10948800" cy="3570300"/>
          </a:xfrm>
          <a:prstGeom prst="rect">
            <a:avLst/>
          </a:prstGeom>
          <a:gradFill>
            <a:gsLst>
              <a:gs pos="0">
                <a:srgbClr val="FFFF80"/>
              </a:gs>
              <a:gs pos="50000">
                <a:srgbClr val="FFFFB3"/>
              </a:gs>
              <a:gs pos="100000">
                <a:srgbClr val="FFFFDA"/>
              </a:gs>
            </a:gsLst>
            <a:lin ang="5400000" scaled="0"/>
          </a:gradFill>
          <a:ln>
            <a:noFill/>
          </a:ln>
        </p:spPr>
        <p:txBody>
          <a:bodyPr spcFirstLastPara="1" wrap="square" lIns="90000" tIns="46800" rIns="90000" bIns="46800" anchor="t" anchorCtr="0">
            <a:noAutofit/>
          </a:bodyPr>
          <a:lstStyle/>
          <a:p>
            <a:pPr marL="342900" marR="0" lvl="0" indent="-327025" algn="l" rtl="0">
              <a:lnSpc>
                <a:spcPct val="100000"/>
              </a:lnSpc>
              <a:spcBef>
                <a:spcPts val="0"/>
              </a:spcBef>
              <a:spcAft>
                <a:spcPts val="0"/>
              </a:spcAft>
              <a:buClr>
                <a:srgbClr val="000000"/>
              </a:buClr>
              <a:buSzPts val="2400"/>
              <a:buFont typeface="Times New Roman"/>
              <a:buNone/>
            </a:pPr>
            <a:r>
              <a:rPr lang="it-IT" sz="2400" b="0" i="1" u="none" dirty="0">
                <a:solidFill>
                  <a:srgbClr val="000000"/>
                </a:solidFill>
                <a:latin typeface="Arial"/>
                <a:ea typeface="Arial"/>
                <a:cs typeface="Arial"/>
                <a:sym typeface="Arial"/>
              </a:rPr>
              <a:t> </a:t>
            </a:r>
            <a:endParaRPr dirty="0"/>
          </a:p>
          <a:p>
            <a:pPr marL="342900" marR="0" lvl="0" indent="-327025" algn="ctr" rtl="0">
              <a:lnSpc>
                <a:spcPct val="150000"/>
              </a:lnSpc>
              <a:spcBef>
                <a:spcPts val="600"/>
              </a:spcBef>
              <a:spcAft>
                <a:spcPts val="0"/>
              </a:spcAft>
              <a:buClr>
                <a:srgbClr val="000000"/>
              </a:buClr>
              <a:buSzPts val="2400"/>
              <a:buFont typeface="Times New Roman"/>
              <a:buNone/>
            </a:pPr>
            <a:r>
              <a:rPr lang="it-IT" sz="2400" b="0" i="1" u="none" dirty="0">
                <a:solidFill>
                  <a:srgbClr val="000000"/>
                </a:solidFill>
                <a:latin typeface="Arial"/>
                <a:ea typeface="Arial"/>
                <a:cs typeface="Arial"/>
                <a:sym typeface="Arial"/>
              </a:rPr>
              <a:t>  </a:t>
            </a:r>
            <a:r>
              <a:rPr lang="it-IT" sz="2000" b="0" i="1" u="none" dirty="0">
                <a:solidFill>
                  <a:srgbClr val="000000"/>
                </a:solidFill>
                <a:latin typeface="Montserrat"/>
                <a:ea typeface="Montserrat"/>
                <a:cs typeface="Montserrat"/>
                <a:sym typeface="Montserrat"/>
              </a:rPr>
              <a:t>“L’ educazione è il nostro passaporto per il futuro, poiché il domani appartiene a coloro che oggi si preparano ad affrontarlo”.  </a:t>
            </a:r>
            <a:endParaRPr dirty="0"/>
          </a:p>
          <a:p>
            <a:pPr marL="342900" marR="0" lvl="0" indent="-327025" algn="r" rtl="0">
              <a:lnSpc>
                <a:spcPct val="100000"/>
              </a:lnSpc>
              <a:spcBef>
                <a:spcPts val="600"/>
              </a:spcBef>
              <a:spcAft>
                <a:spcPts val="0"/>
              </a:spcAft>
              <a:buClr>
                <a:srgbClr val="000000"/>
              </a:buClr>
              <a:buSzPts val="2400"/>
              <a:buFont typeface="Times New Roman"/>
              <a:buNone/>
            </a:pPr>
            <a:r>
              <a:rPr lang="it-IT" sz="2400" b="0" i="1" u="none" dirty="0">
                <a:solidFill>
                  <a:srgbClr val="000000"/>
                </a:solidFill>
                <a:latin typeface="Montserrat"/>
                <a:ea typeface="Montserrat"/>
                <a:cs typeface="Montserrat"/>
                <a:sym typeface="Montserrat"/>
              </a:rPr>
              <a:t>                                                                 </a:t>
            </a:r>
            <a:endParaRPr dirty="0"/>
          </a:p>
          <a:p>
            <a:pPr marL="342900" marR="0" lvl="0" indent="-327025" algn="r" rtl="0">
              <a:lnSpc>
                <a:spcPct val="100000"/>
              </a:lnSpc>
              <a:spcBef>
                <a:spcPts val="600"/>
              </a:spcBef>
              <a:spcAft>
                <a:spcPts val="0"/>
              </a:spcAft>
              <a:buClr>
                <a:srgbClr val="000000"/>
              </a:buClr>
              <a:buSzPts val="2000"/>
              <a:buFont typeface="Times New Roman"/>
              <a:buNone/>
            </a:pPr>
            <a:r>
              <a:rPr lang="it-IT" sz="2000" b="0" i="1" u="none" dirty="0">
                <a:solidFill>
                  <a:srgbClr val="000000"/>
                </a:solidFill>
                <a:latin typeface="Montserrat"/>
                <a:ea typeface="Montserrat"/>
                <a:cs typeface="Montserrat"/>
                <a:sym typeface="Montserrat"/>
              </a:rPr>
              <a:t>(Malcom X) </a:t>
            </a:r>
            <a:endParaRPr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55">
          <a:extLst>
            <a:ext uri="{FF2B5EF4-FFF2-40B4-BE49-F238E27FC236}">
              <a16:creationId xmlns:a16="http://schemas.microsoft.com/office/drawing/2014/main" id="{3DC4B364-17E5-7265-EF6D-0D85CF6D5172}"/>
            </a:ext>
          </a:extLst>
        </p:cNvPr>
        <p:cNvGrpSpPr/>
        <p:nvPr/>
      </p:nvGrpSpPr>
      <p:grpSpPr>
        <a:xfrm>
          <a:off x="0" y="0"/>
          <a:ext cx="0" cy="0"/>
          <a:chOff x="0" y="0"/>
          <a:chExt cx="0" cy="0"/>
        </a:xfrm>
      </p:grpSpPr>
      <p:sp>
        <p:nvSpPr>
          <p:cNvPr id="856" name="Google Shape;856;p85">
            <a:extLst>
              <a:ext uri="{FF2B5EF4-FFF2-40B4-BE49-F238E27FC236}">
                <a16:creationId xmlns:a16="http://schemas.microsoft.com/office/drawing/2014/main" id="{00599C42-F300-66F6-02AD-4F941782982C}"/>
              </a:ext>
            </a:extLst>
          </p:cNvPr>
          <p:cNvSpPr txBox="1">
            <a:spLocks noGrp="1"/>
          </p:cNvSpPr>
          <p:nvPr>
            <p:ph type="subTitle" idx="4294967295"/>
          </p:nvPr>
        </p:nvSpPr>
        <p:spPr>
          <a:xfrm>
            <a:off x="1523619" y="1844824"/>
            <a:ext cx="9141600" cy="4896600"/>
          </a:xfrm>
          <a:prstGeom prst="rect">
            <a:avLst/>
          </a:prstGeom>
          <a:solidFill>
            <a:srgbClr val="329369"/>
          </a:solidFill>
          <a:ln>
            <a:noFill/>
          </a:ln>
        </p:spPr>
        <p:txBody>
          <a:bodyPr spcFirstLastPara="1" wrap="square" lIns="90000" tIns="46800" rIns="90000" bIns="46800" anchor="t" anchorCtr="0">
            <a:noAutofit/>
          </a:bodyPr>
          <a:lstStyle/>
          <a:p>
            <a:pPr marL="0" marR="0" lvl="0" indent="0" algn="l" rtl="0">
              <a:lnSpc>
                <a:spcPct val="100000"/>
              </a:lnSpc>
              <a:spcBef>
                <a:spcPts val="0"/>
              </a:spcBef>
              <a:spcAft>
                <a:spcPts val="0"/>
              </a:spcAft>
              <a:buClr>
                <a:srgbClr val="000000"/>
              </a:buClr>
              <a:buSzPts val="2000"/>
              <a:buFont typeface="Times New Roman"/>
              <a:buNone/>
            </a:pPr>
            <a:r>
              <a:rPr lang="it-IT" sz="2000" b="0" i="0" u="none" strike="noStrike" cap="none">
                <a:solidFill>
                  <a:srgbClr val="EDF9F4"/>
                </a:solidFill>
                <a:latin typeface="Montserrat"/>
                <a:ea typeface="Montserrat"/>
                <a:cs typeface="Montserrat"/>
                <a:sym typeface="Montserrat"/>
              </a:rPr>
              <a:t>Dott.ssa Elisabetta Brenzoni:</a:t>
            </a:r>
            <a:endParaRPr/>
          </a:p>
          <a:p>
            <a:pPr marL="0" marR="0" lvl="0" indent="0" algn="l" rtl="0">
              <a:lnSpc>
                <a:spcPct val="100000"/>
              </a:lnSpc>
              <a:spcBef>
                <a:spcPts val="800"/>
              </a:spcBef>
              <a:spcAft>
                <a:spcPts val="0"/>
              </a:spcAft>
              <a:buClr>
                <a:srgbClr val="000000"/>
              </a:buClr>
              <a:buSzPts val="2000"/>
              <a:buFont typeface="Times New Roman"/>
              <a:buNone/>
            </a:pPr>
            <a:r>
              <a:rPr lang="it-IT" sz="2000" b="0" i="0" u="none" strike="noStrike" cap="none">
                <a:solidFill>
                  <a:srgbClr val="EDF9F4"/>
                </a:solidFill>
                <a:latin typeface="Montserrat"/>
                <a:ea typeface="Montserrat"/>
                <a:cs typeface="Montserrat"/>
                <a:sym typeface="Montserrat"/>
              </a:rPr>
              <a:t>Cell. +39 3495646535</a:t>
            </a:r>
            <a:endParaRPr/>
          </a:p>
          <a:p>
            <a:pPr marL="0" marR="0" lvl="0" indent="0" algn="l" rtl="0">
              <a:lnSpc>
                <a:spcPct val="100000"/>
              </a:lnSpc>
              <a:spcBef>
                <a:spcPts val="800"/>
              </a:spcBef>
              <a:spcAft>
                <a:spcPts val="0"/>
              </a:spcAft>
              <a:buClr>
                <a:srgbClr val="000000"/>
              </a:buClr>
              <a:buSzPts val="2000"/>
              <a:buFont typeface="Times New Roman"/>
              <a:buNone/>
            </a:pPr>
            <a:r>
              <a:rPr lang="it-IT" sz="2000" b="0" i="0" u="none" strike="noStrike" cap="none">
                <a:solidFill>
                  <a:srgbClr val="EDF9F4"/>
                </a:solidFill>
                <a:latin typeface="Montserrat"/>
                <a:ea typeface="Montserrat"/>
                <a:cs typeface="Montserrat"/>
                <a:sym typeface="Montserrat"/>
              </a:rPr>
              <a:t>E-mail: </a:t>
            </a:r>
            <a:r>
              <a:rPr lang="it-IT" sz="2000" b="0" i="0" u="sng" strike="noStrike" cap="none">
                <a:solidFill>
                  <a:schemeClr val="dk1"/>
                </a:solidFill>
                <a:latin typeface="Montserrat"/>
                <a:ea typeface="Montserrat"/>
                <a:cs typeface="Montserrat"/>
                <a:sym typeface="Montserrat"/>
                <a:hlinkClick r:id="rId3">
                  <a:extLst>
                    <a:ext uri="{A12FA001-AC4F-418D-AE19-62706E023703}">
                      <ahyp:hlinkClr xmlns:ahyp="http://schemas.microsoft.com/office/drawing/2018/hyperlinkcolor" val="tx"/>
                    </a:ext>
                  </a:extLst>
                </a:hlinkClick>
              </a:rPr>
              <a:t>elisabetta.brenzoni@libero.it</a:t>
            </a:r>
            <a:endParaRPr sz="20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800"/>
              </a:spcBef>
              <a:spcAft>
                <a:spcPts val="0"/>
              </a:spcAft>
              <a:buClr>
                <a:srgbClr val="000000"/>
              </a:buClr>
              <a:buSzPts val="2000"/>
              <a:buFont typeface="Times New Roman"/>
              <a:buNone/>
            </a:pPr>
            <a:endParaRPr sz="2000" b="0" i="0" u="none" strike="noStrike" cap="none">
              <a:solidFill>
                <a:srgbClr val="00664C"/>
              </a:solidFill>
              <a:highlight>
                <a:srgbClr val="000000"/>
              </a:highlight>
              <a:latin typeface="Montserrat"/>
              <a:ea typeface="Montserrat"/>
              <a:cs typeface="Montserrat"/>
              <a:sym typeface="Montserrat"/>
            </a:endParaRPr>
          </a:p>
          <a:p>
            <a:pPr marL="0" marR="0" lvl="0" indent="0" algn="l" rtl="0">
              <a:lnSpc>
                <a:spcPct val="100000"/>
              </a:lnSpc>
              <a:spcBef>
                <a:spcPts val="800"/>
              </a:spcBef>
              <a:spcAft>
                <a:spcPts val="0"/>
              </a:spcAft>
              <a:buClr>
                <a:srgbClr val="000000"/>
              </a:buClr>
              <a:buSzPts val="2000"/>
              <a:buFont typeface="Times New Roman"/>
              <a:buNone/>
            </a:pPr>
            <a:r>
              <a:rPr lang="it-IT" sz="2000" b="0" i="0" u="none" strike="noStrike" cap="none">
                <a:solidFill>
                  <a:srgbClr val="EDF9F4"/>
                </a:solidFill>
                <a:latin typeface="Montserrat"/>
                <a:ea typeface="Montserrat"/>
                <a:cs typeface="Montserrat"/>
                <a:sym typeface="Montserrat"/>
              </a:rPr>
              <a:t>Dott.ssa Marina D’Aniello:</a:t>
            </a:r>
            <a:endParaRPr/>
          </a:p>
          <a:p>
            <a:pPr marL="0" marR="0" lvl="0" indent="0" algn="l" rtl="0">
              <a:lnSpc>
                <a:spcPct val="100000"/>
              </a:lnSpc>
              <a:spcBef>
                <a:spcPts val="800"/>
              </a:spcBef>
              <a:spcAft>
                <a:spcPts val="0"/>
              </a:spcAft>
              <a:buClr>
                <a:srgbClr val="000000"/>
              </a:buClr>
              <a:buSzPts val="2000"/>
              <a:buFont typeface="Times New Roman"/>
              <a:buNone/>
            </a:pPr>
            <a:r>
              <a:rPr lang="it-IT" sz="2000" b="0" i="0" u="none" strike="noStrike" cap="none">
                <a:solidFill>
                  <a:srgbClr val="EDF9F4"/>
                </a:solidFill>
                <a:latin typeface="Montserrat"/>
                <a:ea typeface="Montserrat"/>
                <a:cs typeface="Montserrat"/>
                <a:sym typeface="Montserrat"/>
              </a:rPr>
              <a:t>Cell. +39 3405762821</a:t>
            </a:r>
            <a:endParaRPr/>
          </a:p>
          <a:p>
            <a:pPr marL="0" marR="0" lvl="0" indent="0" algn="l" rtl="0">
              <a:lnSpc>
                <a:spcPct val="100000"/>
              </a:lnSpc>
              <a:spcBef>
                <a:spcPts val="800"/>
              </a:spcBef>
              <a:spcAft>
                <a:spcPts val="0"/>
              </a:spcAft>
              <a:buClr>
                <a:srgbClr val="000000"/>
              </a:buClr>
              <a:buSzPts val="2000"/>
              <a:buFont typeface="Times New Roman"/>
              <a:buNone/>
            </a:pPr>
            <a:r>
              <a:rPr lang="it-IT" sz="2000" b="0" i="0" u="none" strike="noStrike" cap="none">
                <a:solidFill>
                  <a:srgbClr val="EDF9F4"/>
                </a:solidFill>
                <a:latin typeface="Montserrat"/>
                <a:ea typeface="Montserrat"/>
                <a:cs typeface="Montserrat"/>
                <a:sym typeface="Montserrat"/>
              </a:rPr>
              <a:t>E-mail: </a:t>
            </a:r>
            <a:r>
              <a:rPr lang="it-IT" sz="2000" b="0" i="0" u="sng" strike="noStrike" cap="none">
                <a:solidFill>
                  <a:schemeClr val="dk1"/>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marina.daniello92@gmail.com</a:t>
            </a:r>
            <a:endParaRPr sz="2000" b="0" i="0" u="sng" strike="noStrike" cap="none">
              <a:solidFill>
                <a:schemeClr val="dk1"/>
              </a:solidFill>
              <a:latin typeface="Montserrat"/>
              <a:ea typeface="Montserrat"/>
              <a:cs typeface="Montserrat"/>
              <a:sym typeface="Montserrat"/>
            </a:endParaRPr>
          </a:p>
          <a:p>
            <a:pPr marL="0" marR="0" lvl="0" indent="0" algn="l" rtl="0">
              <a:lnSpc>
                <a:spcPct val="100000"/>
              </a:lnSpc>
              <a:spcBef>
                <a:spcPts val="800"/>
              </a:spcBef>
              <a:spcAft>
                <a:spcPts val="0"/>
              </a:spcAft>
              <a:buClr>
                <a:srgbClr val="000000"/>
              </a:buClr>
              <a:buSzPts val="2000"/>
              <a:buFont typeface="Times New Roman"/>
              <a:buNone/>
            </a:pPr>
            <a:endParaRPr sz="2000" b="0" i="0" u="sng" strike="noStrike" cap="none">
              <a:solidFill>
                <a:srgbClr val="F2F2F2"/>
              </a:solidFill>
              <a:latin typeface="Montserrat"/>
              <a:ea typeface="Montserrat"/>
              <a:cs typeface="Montserrat"/>
              <a:sym typeface="Montserrat"/>
            </a:endParaRPr>
          </a:p>
          <a:p>
            <a:pPr marL="0" marR="0" lvl="0" indent="0" algn="l" rtl="0">
              <a:lnSpc>
                <a:spcPct val="100000"/>
              </a:lnSpc>
              <a:spcBef>
                <a:spcPts val="800"/>
              </a:spcBef>
              <a:spcAft>
                <a:spcPts val="0"/>
              </a:spcAft>
              <a:buClr>
                <a:srgbClr val="000000"/>
              </a:buClr>
              <a:buSzPts val="2000"/>
              <a:buFont typeface="Times New Roman"/>
              <a:buNone/>
            </a:pPr>
            <a:r>
              <a:rPr lang="it-IT" sz="2000" b="0" i="0" u="sng" strike="noStrike" cap="none">
                <a:solidFill>
                  <a:srgbClr val="F2F2F2"/>
                </a:solidFill>
                <a:latin typeface="Montserrat"/>
                <a:ea typeface="Montserrat"/>
                <a:cs typeface="Montserrat"/>
                <a:sym typeface="Montserrat"/>
              </a:rPr>
              <a:t>Modalit</a:t>
            </a:r>
            <a:r>
              <a:rPr lang="it-IT" sz="2000" b="0" i="0" u="sng" strike="noStrike" cap="none">
                <a:solidFill>
                  <a:srgbClr val="F2F2F2"/>
                </a:solidFill>
                <a:latin typeface="Times New Roman"/>
                <a:ea typeface="Times New Roman"/>
                <a:cs typeface="Times New Roman"/>
                <a:sym typeface="Times New Roman"/>
              </a:rPr>
              <a:t>à</a:t>
            </a:r>
            <a:endParaRPr sz="2000" b="0" i="0" u="sng" strike="noStrike" cap="none">
              <a:solidFill>
                <a:srgbClr val="F2F2F2"/>
              </a:solidFill>
              <a:latin typeface="Montserrat"/>
              <a:ea typeface="Montserrat"/>
              <a:cs typeface="Montserrat"/>
              <a:sym typeface="Montserrat"/>
            </a:endParaRPr>
          </a:p>
          <a:p>
            <a:pPr marL="0" marR="0" lvl="0" indent="0" algn="l" rtl="0">
              <a:lnSpc>
                <a:spcPct val="100000"/>
              </a:lnSpc>
              <a:spcBef>
                <a:spcPts val="800"/>
              </a:spcBef>
              <a:spcAft>
                <a:spcPts val="0"/>
              </a:spcAft>
              <a:buClr>
                <a:srgbClr val="000000"/>
              </a:buClr>
              <a:buSzPts val="2000"/>
              <a:buFont typeface="Times New Roman"/>
              <a:buNone/>
            </a:pPr>
            <a:r>
              <a:rPr lang="it-IT" sz="2000" b="0" i="0" u="none" strike="noStrike" cap="none">
                <a:solidFill>
                  <a:srgbClr val="EDF9F4"/>
                </a:solidFill>
                <a:latin typeface="Times New Roman"/>
                <a:ea typeface="Times New Roman"/>
                <a:cs typeface="Times New Roman"/>
                <a:sym typeface="Times New Roman"/>
              </a:rPr>
              <a:t>˗ </a:t>
            </a:r>
            <a:r>
              <a:rPr lang="it-IT" sz="2000" b="0" i="0" u="none" strike="noStrike" cap="none">
                <a:solidFill>
                  <a:srgbClr val="EDF9F4"/>
                </a:solidFill>
                <a:latin typeface="Montserrat"/>
                <a:ea typeface="Montserrat"/>
                <a:cs typeface="Montserrat"/>
                <a:sym typeface="Montserrat"/>
              </a:rPr>
              <a:t>Consulenze Private </a:t>
            </a:r>
            <a:endParaRPr/>
          </a:p>
          <a:p>
            <a:pPr marL="0" marR="0" lvl="0" indent="0" algn="l" rtl="0">
              <a:lnSpc>
                <a:spcPct val="100000"/>
              </a:lnSpc>
              <a:spcBef>
                <a:spcPts val="800"/>
              </a:spcBef>
              <a:spcAft>
                <a:spcPts val="0"/>
              </a:spcAft>
              <a:buClr>
                <a:srgbClr val="000000"/>
              </a:buClr>
              <a:buSzPts val="2000"/>
              <a:buFont typeface="Times New Roman"/>
              <a:buNone/>
            </a:pPr>
            <a:r>
              <a:rPr lang="it-IT" sz="2000" b="0" i="0" u="none" strike="noStrike" cap="none">
                <a:solidFill>
                  <a:srgbClr val="EDF9F4"/>
                </a:solidFill>
                <a:latin typeface="Times New Roman"/>
                <a:ea typeface="Times New Roman"/>
                <a:cs typeface="Times New Roman"/>
                <a:sym typeface="Times New Roman"/>
              </a:rPr>
              <a:t>˗ </a:t>
            </a:r>
            <a:r>
              <a:rPr lang="it-IT" sz="2000" b="0" i="0" u="none" strike="noStrike" cap="none">
                <a:solidFill>
                  <a:srgbClr val="EDF9F4"/>
                </a:solidFill>
                <a:latin typeface="Montserrat"/>
                <a:ea typeface="Montserrat"/>
                <a:cs typeface="Montserrat"/>
                <a:sym typeface="Montserrat"/>
              </a:rPr>
              <a:t>Istituti Scolastici</a:t>
            </a:r>
            <a:endParaRPr/>
          </a:p>
          <a:p>
            <a:pPr marL="0" marR="0" lvl="0" indent="0" algn="l" rtl="0">
              <a:lnSpc>
                <a:spcPct val="100000"/>
              </a:lnSpc>
              <a:spcBef>
                <a:spcPts val="800"/>
              </a:spcBef>
              <a:spcAft>
                <a:spcPts val="0"/>
              </a:spcAft>
              <a:buClr>
                <a:srgbClr val="000000"/>
              </a:buClr>
              <a:buSzPts val="2000"/>
              <a:buFont typeface="Times New Roman"/>
              <a:buNone/>
            </a:pPr>
            <a:r>
              <a:rPr lang="it-IT" sz="2000" b="0" i="0" u="none" strike="noStrike" cap="none">
                <a:solidFill>
                  <a:srgbClr val="EDF9F4"/>
                </a:solidFill>
                <a:latin typeface="Times New Roman"/>
                <a:ea typeface="Times New Roman"/>
                <a:cs typeface="Times New Roman"/>
                <a:sym typeface="Times New Roman"/>
              </a:rPr>
              <a:t>˗ </a:t>
            </a:r>
            <a:r>
              <a:rPr lang="it-IT" sz="2000" b="0" i="0" u="none" strike="noStrike" cap="none">
                <a:solidFill>
                  <a:srgbClr val="EDF9F4"/>
                </a:solidFill>
                <a:latin typeface="Montserrat"/>
                <a:ea typeface="Montserrat"/>
                <a:cs typeface="Montserrat"/>
                <a:sym typeface="Montserrat"/>
              </a:rPr>
              <a:t>Online</a:t>
            </a:r>
            <a:endParaRPr/>
          </a:p>
        </p:txBody>
      </p:sp>
      <p:sp>
        <p:nvSpPr>
          <p:cNvPr id="857" name="Google Shape;857;p85">
            <a:extLst>
              <a:ext uri="{FF2B5EF4-FFF2-40B4-BE49-F238E27FC236}">
                <a16:creationId xmlns:a16="http://schemas.microsoft.com/office/drawing/2014/main" id="{1373AEF0-6E52-DF38-4D2C-F49612B13681}"/>
              </a:ext>
            </a:extLst>
          </p:cNvPr>
          <p:cNvSpPr txBox="1">
            <a:spLocks noGrp="1"/>
          </p:cNvSpPr>
          <p:nvPr>
            <p:ph type="ctrTitle" idx="4294967295"/>
          </p:nvPr>
        </p:nvSpPr>
        <p:spPr>
          <a:xfrm>
            <a:off x="1523619" y="260648"/>
            <a:ext cx="9141600" cy="1296000"/>
          </a:xfrm>
          <a:prstGeom prst="rect">
            <a:avLst/>
          </a:prstGeom>
          <a:gradFill>
            <a:gsLst>
              <a:gs pos="0">
                <a:srgbClr val="60C89B"/>
              </a:gs>
              <a:gs pos="34000">
                <a:srgbClr val="B6CCC2"/>
              </a:gs>
              <a:gs pos="78000">
                <a:srgbClr val="DAF4E9"/>
              </a:gs>
              <a:gs pos="100000">
                <a:srgbClr val="DAF4E9"/>
              </a:gs>
            </a:gsLst>
            <a:path path="circle">
              <a:fillToRect l="100000" t="100000"/>
            </a:path>
            <a:tileRect r="-100000" b="-100000"/>
          </a:gradFill>
          <a:ln>
            <a:noFill/>
          </a:ln>
        </p:spPr>
        <p:txBody>
          <a:bodyPr spcFirstLastPara="1" wrap="square" lIns="90000" tIns="46800" rIns="90000" bIns="46800" anchor="b" anchorCtr="0">
            <a:noAutofit/>
          </a:bodyPr>
          <a:lstStyle/>
          <a:p>
            <a:pPr marL="0" marR="0" lvl="0" indent="0" algn="ctr" rtl="0">
              <a:lnSpc>
                <a:spcPct val="100000"/>
              </a:lnSpc>
              <a:spcBef>
                <a:spcPts val="0"/>
              </a:spcBef>
              <a:spcAft>
                <a:spcPts val="0"/>
              </a:spcAft>
              <a:buClr>
                <a:srgbClr val="000000"/>
              </a:buClr>
              <a:buSzPts val="3600"/>
              <a:buFont typeface="Times New Roman"/>
              <a:buNone/>
            </a:pPr>
            <a:br>
              <a:rPr lang="it-IT" sz="3600" b="0" i="0" u="none" strike="noStrike" cap="none">
                <a:solidFill>
                  <a:srgbClr val="FF0000"/>
                </a:solidFill>
                <a:latin typeface="Montserrat"/>
                <a:ea typeface="Montserrat"/>
                <a:cs typeface="Montserrat"/>
                <a:sym typeface="Montserrat"/>
              </a:rPr>
            </a:br>
            <a:br>
              <a:rPr lang="it-IT" sz="3600" b="0" i="0" u="none" strike="noStrike" cap="none">
                <a:solidFill>
                  <a:srgbClr val="FF0000"/>
                </a:solidFill>
                <a:latin typeface="Montserrat"/>
                <a:ea typeface="Montserrat"/>
                <a:cs typeface="Montserrat"/>
                <a:sym typeface="Montserrat"/>
              </a:rPr>
            </a:br>
            <a:r>
              <a:rPr lang="it-IT" sz="3600" b="0" i="0" u="none" strike="noStrike" cap="none">
                <a:solidFill>
                  <a:srgbClr val="00664C"/>
                </a:solidFill>
                <a:latin typeface="Montserrat"/>
                <a:ea typeface="Montserrat"/>
                <a:cs typeface="Montserrat"/>
                <a:sym typeface="Montserrat"/>
              </a:rPr>
              <a:t>Contatti:</a:t>
            </a:r>
            <a:br>
              <a:rPr lang="it-IT" sz="3600" b="0" i="0" u="none" strike="noStrike" cap="none">
                <a:solidFill>
                  <a:srgbClr val="00664C"/>
                </a:solidFill>
                <a:latin typeface="Montserrat"/>
                <a:ea typeface="Montserrat"/>
                <a:cs typeface="Montserrat"/>
                <a:sym typeface="Montserrat"/>
              </a:rPr>
            </a:br>
            <a:endParaRPr/>
          </a:p>
        </p:txBody>
      </p:sp>
      <p:pic>
        <p:nvPicPr>
          <p:cNvPr id="858" name="Google Shape;858;p85">
            <a:extLst>
              <a:ext uri="{FF2B5EF4-FFF2-40B4-BE49-F238E27FC236}">
                <a16:creationId xmlns:a16="http://schemas.microsoft.com/office/drawing/2014/main" id="{08730596-638C-C3AD-3015-4486D4F123A1}"/>
              </a:ext>
            </a:extLst>
          </p:cNvPr>
          <p:cNvPicPr preferRelativeResize="0"/>
          <p:nvPr/>
        </p:nvPicPr>
        <p:blipFill rotWithShape="1">
          <a:blip r:embed="rId5">
            <a:alphaModFix/>
          </a:blip>
          <a:srcRect/>
          <a:stretch/>
        </p:blipFill>
        <p:spPr>
          <a:xfrm>
            <a:off x="8686742" y="5273675"/>
            <a:ext cx="1333501" cy="1335087"/>
          </a:xfrm>
          <a:prstGeom prst="rect">
            <a:avLst/>
          </a:prstGeom>
          <a:noFill/>
          <a:ln>
            <a:noFill/>
          </a:ln>
        </p:spPr>
      </p:pic>
    </p:spTree>
    <p:extLst>
      <p:ext uri="{BB962C8B-B14F-4D97-AF65-F5344CB8AC3E}">
        <p14:creationId xmlns:p14="http://schemas.microsoft.com/office/powerpoint/2010/main" val="31672460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95">
          <a:extLst>
            <a:ext uri="{FF2B5EF4-FFF2-40B4-BE49-F238E27FC236}">
              <a16:creationId xmlns:a16="http://schemas.microsoft.com/office/drawing/2014/main" id="{47A51F6A-6485-7F4D-F31F-B0F98FF7BEE7}"/>
            </a:ext>
          </a:extLst>
        </p:cNvPr>
        <p:cNvGrpSpPr/>
        <p:nvPr/>
      </p:nvGrpSpPr>
      <p:grpSpPr>
        <a:xfrm>
          <a:off x="0" y="0"/>
          <a:ext cx="0" cy="0"/>
          <a:chOff x="0" y="0"/>
          <a:chExt cx="0" cy="0"/>
        </a:xfrm>
      </p:grpSpPr>
      <p:sp>
        <p:nvSpPr>
          <p:cNvPr id="696" name="Google Shape;696;p65">
            <a:extLst>
              <a:ext uri="{FF2B5EF4-FFF2-40B4-BE49-F238E27FC236}">
                <a16:creationId xmlns:a16="http://schemas.microsoft.com/office/drawing/2014/main" id="{79D98587-F5A3-F6F9-2CD3-309EEC085785}"/>
              </a:ext>
            </a:extLst>
          </p:cNvPr>
          <p:cNvSpPr txBox="1">
            <a:spLocks noGrp="1"/>
          </p:cNvSpPr>
          <p:nvPr>
            <p:ph type="body" idx="1"/>
          </p:nvPr>
        </p:nvSpPr>
        <p:spPr>
          <a:xfrm>
            <a:off x="526925" y="1700225"/>
            <a:ext cx="10948800" cy="4422279"/>
          </a:xfrm>
          <a:prstGeom prst="rect">
            <a:avLst/>
          </a:prstGeom>
          <a:noFill/>
          <a:ln>
            <a:noFill/>
          </a:ln>
        </p:spPr>
        <p:txBody>
          <a:bodyPr spcFirstLastPara="1" wrap="square" lIns="90000" tIns="46800" rIns="90000" bIns="46800" anchor="t" anchorCtr="0">
            <a:noAutofit/>
          </a:bodyPr>
          <a:lstStyle/>
          <a:p>
            <a:pPr algn="ctr">
              <a:lnSpc>
                <a:spcPct val="150000"/>
              </a:lnSpc>
            </a:pPr>
            <a:r>
              <a:rPr lang="it-IT" sz="2000" b="1" dirty="0">
                <a:latin typeface="Montserrat" panose="00000500000000000000" pitchFamily="2" charset="0"/>
              </a:rPr>
              <a:t>QUAL </a:t>
            </a:r>
            <a:r>
              <a:rPr lang="it-IT" sz="2000" b="1" dirty="0">
                <a:latin typeface="Montserrat" panose="00000500000000000000" pitchFamily="2" charset="0"/>
                <a:cs typeface="Times New Roman" panose="02020603050405020304" pitchFamily="18" charset="0"/>
              </a:rPr>
              <a:t>È IL SUO RUOLO</a:t>
            </a:r>
          </a:p>
          <a:p>
            <a:pPr algn="ctr">
              <a:lnSpc>
                <a:spcPct val="150000"/>
              </a:lnSpc>
            </a:pPr>
            <a:r>
              <a:rPr lang="it-IT" sz="2000" b="1" dirty="0">
                <a:latin typeface="Montserrat" panose="00000500000000000000" pitchFamily="2" charset="0"/>
                <a:cs typeface="Times New Roman" panose="02020603050405020304" pitchFamily="18" charset="0"/>
              </a:rPr>
              <a:t>ALL’INTERNO DEL PANORAMA EDUCATIVO? </a:t>
            </a:r>
          </a:p>
          <a:p>
            <a:pPr algn="just">
              <a:lnSpc>
                <a:spcPct val="150000"/>
              </a:lnSpc>
            </a:pPr>
            <a:endParaRPr lang="it-IT" sz="2000" dirty="0">
              <a:latin typeface="Montserrat" panose="00000500000000000000" pitchFamily="2" charset="0"/>
              <a:cs typeface="Times New Roman" panose="02020603050405020304" pitchFamily="18" charset="0"/>
            </a:endParaRPr>
          </a:p>
          <a:p>
            <a:pPr algn="just">
              <a:lnSpc>
                <a:spcPct val="150000"/>
              </a:lnSpc>
            </a:pPr>
            <a:endParaRPr lang="it-IT" sz="2000" dirty="0">
              <a:latin typeface="Montserrat" panose="00000500000000000000" pitchFamily="2" charset="0"/>
              <a:cs typeface="Times New Roman" panose="02020603050405020304" pitchFamily="18" charset="0"/>
            </a:endParaRPr>
          </a:p>
          <a:p>
            <a:pPr marL="342900" marR="0" lvl="0" indent="-342900" algn="r" rtl="0">
              <a:spcBef>
                <a:spcPts val="800"/>
              </a:spcBef>
              <a:spcAft>
                <a:spcPts val="0"/>
              </a:spcAft>
              <a:buNone/>
            </a:pPr>
            <a:endParaRPr sz="2800" b="0" i="0" u="none" dirty="0">
              <a:solidFill>
                <a:srgbClr val="000000"/>
              </a:solidFill>
              <a:latin typeface="Montserrat"/>
              <a:ea typeface="Montserrat"/>
              <a:cs typeface="Montserrat"/>
              <a:sym typeface="Montserrat"/>
            </a:endParaRPr>
          </a:p>
        </p:txBody>
      </p:sp>
      <p:sp>
        <p:nvSpPr>
          <p:cNvPr id="702" name="Google Shape;702;p65">
            <a:extLst>
              <a:ext uri="{FF2B5EF4-FFF2-40B4-BE49-F238E27FC236}">
                <a16:creationId xmlns:a16="http://schemas.microsoft.com/office/drawing/2014/main" id="{6871782A-D0E7-D47B-364A-643DF090D9B3}"/>
              </a:ext>
            </a:extLst>
          </p:cNvPr>
          <p:cNvSpPr txBox="1">
            <a:spLocks noGrp="1"/>
          </p:cNvSpPr>
          <p:nvPr>
            <p:ph type="title"/>
          </p:nvPr>
        </p:nvSpPr>
        <p:spPr>
          <a:xfrm>
            <a:off x="526925" y="274625"/>
            <a:ext cx="9829649" cy="1425600"/>
          </a:xfrm>
          <a:prstGeom prst="rect">
            <a:avLst/>
          </a:prstGeom>
          <a:gradFill>
            <a:gsLst>
              <a:gs pos="0">
                <a:srgbClr val="FFE497"/>
              </a:gs>
              <a:gs pos="100000">
                <a:srgbClr val="FFF5DF"/>
              </a:gs>
            </a:gsLst>
            <a:lin ang="5400012" scaled="0"/>
          </a:gradFill>
          <a:ln>
            <a:noFill/>
          </a:ln>
        </p:spPr>
        <p:txBody>
          <a:bodyPr spcFirstLastPara="1" wrap="square" lIns="90000" tIns="46800" rIns="90000" bIns="46800" anchor="ctr" anchorCtr="0">
            <a:noAutofit/>
          </a:bodyPr>
          <a:lstStyle/>
          <a:p>
            <a:pPr marL="0" lvl="0" indent="0" algn="ctr" rtl="0">
              <a:lnSpc>
                <a:spcPct val="150000"/>
              </a:lnSpc>
              <a:spcBef>
                <a:spcPts val="0"/>
              </a:spcBef>
              <a:spcAft>
                <a:spcPts val="0"/>
              </a:spcAft>
              <a:buSzPts val="2800"/>
              <a:buNone/>
            </a:pPr>
            <a:r>
              <a:rPr lang="it-IT" sz="2800" b="1" i="0" u="none" dirty="0">
                <a:solidFill>
                  <a:srgbClr val="FF5050"/>
                </a:solidFill>
                <a:latin typeface="Montserrat" panose="00000500000000000000" pitchFamily="2" charset="0"/>
                <a:ea typeface="Montserrat"/>
                <a:cs typeface="Montserrat"/>
                <a:sym typeface="Montserrat"/>
              </a:rPr>
              <a:t>IL PEDAGOGISTA E LA FAMIGLIA</a:t>
            </a:r>
            <a:endParaRPr dirty="0">
              <a:latin typeface="Montserrat" panose="00000500000000000000" pitchFamily="2" charset="0"/>
            </a:endParaRPr>
          </a:p>
        </p:txBody>
      </p:sp>
      <p:sp>
        <p:nvSpPr>
          <p:cNvPr id="2" name="Ovale 1">
            <a:extLst>
              <a:ext uri="{FF2B5EF4-FFF2-40B4-BE49-F238E27FC236}">
                <a16:creationId xmlns:a16="http://schemas.microsoft.com/office/drawing/2014/main" id="{E963F5F2-F42D-7B03-5AC9-15BA9856106A}"/>
              </a:ext>
            </a:extLst>
          </p:cNvPr>
          <p:cNvSpPr/>
          <p:nvPr/>
        </p:nvSpPr>
        <p:spPr>
          <a:xfrm>
            <a:off x="1431234" y="4132716"/>
            <a:ext cx="2604054" cy="1536694"/>
          </a:xfrm>
          <a:prstGeom prst="ellipse">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latin typeface="Montserrat" panose="00000500000000000000" pitchFamily="2" charset="0"/>
              </a:rPr>
              <a:t>SUPERVISORE DEL LAVORO DI UN’EQUIPE EDUCATIVA</a:t>
            </a:r>
            <a:endParaRPr lang="it-IT" dirty="0">
              <a:latin typeface="Montserrat" panose="00000500000000000000" pitchFamily="2" charset="0"/>
            </a:endParaRPr>
          </a:p>
        </p:txBody>
      </p:sp>
      <p:sp>
        <p:nvSpPr>
          <p:cNvPr id="4" name="Ovale 3">
            <a:extLst>
              <a:ext uri="{FF2B5EF4-FFF2-40B4-BE49-F238E27FC236}">
                <a16:creationId xmlns:a16="http://schemas.microsoft.com/office/drawing/2014/main" id="{AB10ECCD-49DD-D1A7-B597-114ECE4B53F6}"/>
              </a:ext>
            </a:extLst>
          </p:cNvPr>
          <p:cNvSpPr/>
          <p:nvPr/>
        </p:nvSpPr>
        <p:spPr>
          <a:xfrm>
            <a:off x="4662133" y="3022315"/>
            <a:ext cx="3018183" cy="1638949"/>
          </a:xfrm>
          <a:prstGeom prst="ellipse">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latin typeface="Montserrat" panose="00000500000000000000" pitchFamily="2" charset="0"/>
              </a:rPr>
              <a:t>COORDINATORE DI UN SERVIZIO PER INFANZIA, DIS-ABILIT</a:t>
            </a:r>
            <a:r>
              <a:rPr lang="en-US" dirty="0">
                <a:latin typeface="Montserrat" panose="00000500000000000000" pitchFamily="2" charset="0"/>
                <a:cs typeface="Times New Roman" panose="02020603050405020304" pitchFamily="18" charset="0"/>
              </a:rPr>
              <a:t>À O ETÀ ADULTA</a:t>
            </a:r>
            <a:endParaRPr lang="it-IT" dirty="0">
              <a:latin typeface="Montserrat" panose="00000500000000000000" pitchFamily="2" charset="0"/>
            </a:endParaRPr>
          </a:p>
        </p:txBody>
      </p:sp>
      <p:sp>
        <p:nvSpPr>
          <p:cNvPr id="5" name="Ovale 4">
            <a:extLst>
              <a:ext uri="{FF2B5EF4-FFF2-40B4-BE49-F238E27FC236}">
                <a16:creationId xmlns:a16="http://schemas.microsoft.com/office/drawing/2014/main" id="{D696AD31-02C0-C79F-C085-AE2E19AD467E}"/>
              </a:ext>
            </a:extLst>
          </p:cNvPr>
          <p:cNvSpPr/>
          <p:nvPr/>
        </p:nvSpPr>
        <p:spPr>
          <a:xfrm>
            <a:off x="8307161" y="4216496"/>
            <a:ext cx="2604054" cy="1452914"/>
          </a:xfrm>
          <a:prstGeom prst="ellipse">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latin typeface="Montserrat" panose="00000500000000000000" pitchFamily="2" charset="0"/>
              </a:rPr>
              <a:t>CONSULENTE PER I GENITORI E LA FAMIGLIA</a:t>
            </a:r>
            <a:endParaRPr lang="it-IT" dirty="0">
              <a:latin typeface="Montserrat" panose="00000500000000000000" pitchFamily="2" charset="0"/>
            </a:endParaRPr>
          </a:p>
        </p:txBody>
      </p:sp>
    </p:spTree>
    <p:extLst>
      <p:ext uri="{BB962C8B-B14F-4D97-AF65-F5344CB8AC3E}">
        <p14:creationId xmlns:p14="http://schemas.microsoft.com/office/powerpoint/2010/main" val="26883737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95">
          <a:extLst>
            <a:ext uri="{FF2B5EF4-FFF2-40B4-BE49-F238E27FC236}">
              <a16:creationId xmlns:a16="http://schemas.microsoft.com/office/drawing/2014/main" id="{608E56B1-6110-4057-B694-9CDA6F52AF00}"/>
            </a:ext>
          </a:extLst>
        </p:cNvPr>
        <p:cNvGrpSpPr/>
        <p:nvPr/>
      </p:nvGrpSpPr>
      <p:grpSpPr>
        <a:xfrm>
          <a:off x="0" y="0"/>
          <a:ext cx="0" cy="0"/>
          <a:chOff x="0" y="0"/>
          <a:chExt cx="0" cy="0"/>
        </a:xfrm>
      </p:grpSpPr>
      <p:sp>
        <p:nvSpPr>
          <p:cNvPr id="696" name="Google Shape;696;p65">
            <a:extLst>
              <a:ext uri="{FF2B5EF4-FFF2-40B4-BE49-F238E27FC236}">
                <a16:creationId xmlns:a16="http://schemas.microsoft.com/office/drawing/2014/main" id="{2F5F4879-144C-8367-BA99-AD8764C84EEE}"/>
              </a:ext>
            </a:extLst>
          </p:cNvPr>
          <p:cNvSpPr txBox="1">
            <a:spLocks noGrp="1"/>
          </p:cNvSpPr>
          <p:nvPr>
            <p:ph type="body" idx="1"/>
          </p:nvPr>
        </p:nvSpPr>
        <p:spPr>
          <a:xfrm>
            <a:off x="526925" y="1700225"/>
            <a:ext cx="10948800" cy="4422279"/>
          </a:xfrm>
          <a:prstGeom prst="rect">
            <a:avLst/>
          </a:prstGeom>
          <a:noFill/>
          <a:ln>
            <a:noFill/>
          </a:ln>
        </p:spPr>
        <p:txBody>
          <a:bodyPr spcFirstLastPara="1" wrap="square" lIns="90000" tIns="46800" rIns="90000" bIns="46800" anchor="t" anchorCtr="0">
            <a:noAutofit/>
          </a:bodyPr>
          <a:lstStyle/>
          <a:p>
            <a:pPr algn="ctr"/>
            <a:r>
              <a:rPr lang="it-IT" sz="2000" b="1" dirty="0">
                <a:latin typeface="Montserrat" panose="00000500000000000000" pitchFamily="2" charset="0"/>
                <a:cs typeface="Times New Roman" panose="02020603050405020304" pitchFamily="18" charset="0"/>
              </a:rPr>
              <a:t>QUALI LE SUE SPECIFICITÀ?</a:t>
            </a:r>
          </a:p>
          <a:p>
            <a:pPr algn="ctr"/>
            <a:endParaRPr lang="it-IT" b="1" dirty="0">
              <a:latin typeface="Montserrat" panose="00000500000000000000" pitchFamily="2" charset="0"/>
              <a:cs typeface="Times New Roman" panose="02020603050405020304" pitchFamily="18" charset="0"/>
            </a:endParaRPr>
          </a:p>
          <a:p>
            <a:pPr algn="ctr"/>
            <a:endParaRPr lang="it-IT" b="1" dirty="0">
              <a:latin typeface="Montserrat" panose="00000500000000000000" pitchFamily="2" charset="0"/>
              <a:cs typeface="Times New Roman" panose="02020603050405020304" pitchFamily="18" charset="0"/>
            </a:endParaRPr>
          </a:p>
          <a:p>
            <a:pPr algn="just">
              <a:lnSpc>
                <a:spcPct val="150000"/>
              </a:lnSpc>
            </a:pPr>
            <a:r>
              <a:rPr lang="it-IT" b="1" dirty="0">
                <a:latin typeface="Montserrat" panose="00000500000000000000" pitchFamily="2" charset="0"/>
                <a:cs typeface="Times New Roman" panose="02020603050405020304" pitchFamily="18" charset="0"/>
              </a:rPr>
              <a:t>- </a:t>
            </a:r>
            <a:r>
              <a:rPr lang="it-IT" sz="2000" b="1" dirty="0">
                <a:latin typeface="Montserrat" panose="00000500000000000000" pitchFamily="2" charset="0"/>
                <a:cs typeface="Times New Roman" panose="02020603050405020304" pitchFamily="18" charset="0"/>
              </a:rPr>
              <a:t>Coopera</a:t>
            </a:r>
            <a:r>
              <a:rPr lang="it-IT" sz="2000" dirty="0">
                <a:latin typeface="Montserrat" panose="00000500000000000000" pitchFamily="2" charset="0"/>
                <a:cs typeface="Times New Roman" panose="02020603050405020304" pitchFamily="18" charset="0"/>
              </a:rPr>
              <a:t> con la coppia genitoriale e i figli, per accompagnarli da una fase </a:t>
            </a:r>
          </a:p>
          <a:p>
            <a:pPr algn="just">
              <a:lnSpc>
                <a:spcPct val="150000"/>
              </a:lnSpc>
            </a:pPr>
            <a:r>
              <a:rPr lang="it-IT" sz="2000" dirty="0">
                <a:latin typeface="Montserrat" panose="00000500000000000000" pitchFamily="2" charset="0"/>
                <a:cs typeface="Times New Roman" panose="02020603050405020304" pitchFamily="18" charset="0"/>
              </a:rPr>
              <a:t>di disorientamento verso l’avvio di un processo di approfondimento del problema </a:t>
            </a:r>
          </a:p>
          <a:p>
            <a:pPr algn="just">
              <a:lnSpc>
                <a:spcPct val="150000"/>
              </a:lnSpc>
            </a:pPr>
            <a:r>
              <a:rPr lang="it-IT" sz="2000" dirty="0">
                <a:latin typeface="Montserrat" panose="00000500000000000000" pitchFamily="2" charset="0"/>
                <a:cs typeface="Times New Roman" panose="02020603050405020304" pitchFamily="18" charset="0"/>
              </a:rPr>
              <a:t>da diverse prospettive;</a:t>
            </a:r>
          </a:p>
          <a:p>
            <a:pPr algn="just">
              <a:lnSpc>
                <a:spcPct val="150000"/>
              </a:lnSpc>
            </a:pPr>
            <a:endParaRPr lang="it-IT" sz="2000" dirty="0">
              <a:latin typeface="Montserrat" panose="00000500000000000000" pitchFamily="2" charset="0"/>
              <a:cs typeface="Times New Roman" panose="02020603050405020304" pitchFamily="18" charset="0"/>
            </a:endParaRPr>
          </a:p>
          <a:p>
            <a:pPr algn="just">
              <a:lnSpc>
                <a:spcPct val="150000"/>
              </a:lnSpc>
            </a:pPr>
            <a:r>
              <a:rPr lang="it-IT" sz="2000" b="1" dirty="0">
                <a:latin typeface="Montserrat" panose="00000500000000000000" pitchFamily="2" charset="0"/>
                <a:cs typeface="Times New Roman" panose="02020603050405020304" pitchFamily="18" charset="0"/>
              </a:rPr>
              <a:t>-</a:t>
            </a:r>
            <a:r>
              <a:rPr lang="it-IT" sz="2000" dirty="0">
                <a:latin typeface="Montserrat" panose="00000500000000000000" pitchFamily="2" charset="0"/>
                <a:cs typeface="Times New Roman" panose="02020603050405020304" pitchFamily="18" charset="0"/>
              </a:rPr>
              <a:t> </a:t>
            </a:r>
            <a:r>
              <a:rPr lang="it-IT" sz="2000" b="1" dirty="0">
                <a:latin typeface="Montserrat" panose="00000500000000000000" pitchFamily="2" charset="0"/>
                <a:cs typeface="Times New Roman" panose="02020603050405020304" pitchFamily="18" charset="0"/>
              </a:rPr>
              <a:t>Accompagna</a:t>
            </a:r>
            <a:r>
              <a:rPr lang="it-IT" sz="2000" dirty="0">
                <a:latin typeface="Montserrat" panose="00000500000000000000" pitchFamily="2" charset="0"/>
                <a:cs typeface="Times New Roman" panose="02020603050405020304" pitchFamily="18" charset="0"/>
              </a:rPr>
              <a:t> la coppia genitoriale alla riscoperta delle proprie potenzialità educative nella gestione dei figli.</a:t>
            </a:r>
            <a:endParaRPr lang="it-IT" sz="2000" dirty="0">
              <a:latin typeface="Montserrat" panose="00000500000000000000" pitchFamily="2" charset="0"/>
            </a:endParaRPr>
          </a:p>
          <a:p>
            <a:pPr marL="342900" marR="0" lvl="0" indent="-342900" algn="ctr" rtl="0">
              <a:spcBef>
                <a:spcPts val="800"/>
              </a:spcBef>
              <a:spcAft>
                <a:spcPts val="0"/>
              </a:spcAft>
              <a:buNone/>
            </a:pPr>
            <a:endParaRPr sz="2800" b="0" i="0" u="none" dirty="0">
              <a:solidFill>
                <a:srgbClr val="000000"/>
              </a:solidFill>
              <a:latin typeface="Montserrat"/>
              <a:ea typeface="Montserrat"/>
              <a:cs typeface="Montserrat"/>
              <a:sym typeface="Montserrat"/>
            </a:endParaRPr>
          </a:p>
        </p:txBody>
      </p:sp>
      <p:sp>
        <p:nvSpPr>
          <p:cNvPr id="702" name="Google Shape;702;p65">
            <a:extLst>
              <a:ext uri="{FF2B5EF4-FFF2-40B4-BE49-F238E27FC236}">
                <a16:creationId xmlns:a16="http://schemas.microsoft.com/office/drawing/2014/main" id="{34FA6F8F-0E18-21E0-4C99-39825C556AB0}"/>
              </a:ext>
            </a:extLst>
          </p:cNvPr>
          <p:cNvSpPr txBox="1">
            <a:spLocks noGrp="1"/>
          </p:cNvSpPr>
          <p:nvPr>
            <p:ph type="title"/>
          </p:nvPr>
        </p:nvSpPr>
        <p:spPr>
          <a:xfrm>
            <a:off x="713100" y="274625"/>
            <a:ext cx="9573900" cy="1345453"/>
          </a:xfrm>
          <a:prstGeom prst="rect">
            <a:avLst/>
          </a:prstGeom>
          <a:gradFill>
            <a:gsLst>
              <a:gs pos="0">
                <a:srgbClr val="FFE497"/>
              </a:gs>
              <a:gs pos="100000">
                <a:srgbClr val="FFF5DF"/>
              </a:gs>
            </a:gsLst>
            <a:lin ang="5400012" scaled="0"/>
          </a:gradFill>
          <a:ln>
            <a:noFill/>
          </a:ln>
        </p:spPr>
        <p:txBody>
          <a:bodyPr spcFirstLastPara="1" wrap="square" lIns="90000" tIns="46800" rIns="90000" bIns="46800" anchor="ctr" anchorCtr="0">
            <a:noAutofit/>
          </a:bodyPr>
          <a:lstStyle/>
          <a:p>
            <a:pPr marL="0" lvl="0" indent="0" algn="ctr" rtl="0">
              <a:lnSpc>
                <a:spcPct val="150000"/>
              </a:lnSpc>
              <a:spcBef>
                <a:spcPts val="0"/>
              </a:spcBef>
              <a:spcAft>
                <a:spcPts val="0"/>
              </a:spcAft>
              <a:buSzPts val="2800"/>
              <a:buNone/>
            </a:pPr>
            <a:r>
              <a:rPr lang="it-IT" sz="2800" b="1" i="0" u="none" dirty="0">
                <a:solidFill>
                  <a:srgbClr val="FF5050"/>
                </a:solidFill>
                <a:latin typeface="Montserrat"/>
                <a:ea typeface="Montserrat"/>
                <a:cs typeface="Montserrat"/>
                <a:sym typeface="Montserrat"/>
              </a:rPr>
              <a:t>IL PEDAGOGISTA E LA FAMIGLIA</a:t>
            </a:r>
            <a:endParaRPr dirty="0"/>
          </a:p>
        </p:txBody>
      </p:sp>
    </p:spTree>
    <p:extLst>
      <p:ext uri="{BB962C8B-B14F-4D97-AF65-F5344CB8AC3E}">
        <p14:creationId xmlns:p14="http://schemas.microsoft.com/office/powerpoint/2010/main" val="37195869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95">
          <a:extLst>
            <a:ext uri="{FF2B5EF4-FFF2-40B4-BE49-F238E27FC236}">
              <a16:creationId xmlns:a16="http://schemas.microsoft.com/office/drawing/2014/main" id="{A8057714-287F-4894-E038-A8030F7E0AE0}"/>
            </a:ext>
          </a:extLst>
        </p:cNvPr>
        <p:cNvGrpSpPr/>
        <p:nvPr/>
      </p:nvGrpSpPr>
      <p:grpSpPr>
        <a:xfrm>
          <a:off x="0" y="0"/>
          <a:ext cx="0" cy="0"/>
          <a:chOff x="0" y="0"/>
          <a:chExt cx="0" cy="0"/>
        </a:xfrm>
      </p:grpSpPr>
      <p:sp>
        <p:nvSpPr>
          <p:cNvPr id="696" name="Google Shape;696;p65">
            <a:extLst>
              <a:ext uri="{FF2B5EF4-FFF2-40B4-BE49-F238E27FC236}">
                <a16:creationId xmlns:a16="http://schemas.microsoft.com/office/drawing/2014/main" id="{C33FD63A-EDAD-1F95-65B8-4D35456949C5}"/>
              </a:ext>
            </a:extLst>
          </p:cNvPr>
          <p:cNvSpPr txBox="1">
            <a:spLocks noGrp="1"/>
          </p:cNvSpPr>
          <p:nvPr>
            <p:ph type="body" idx="1"/>
          </p:nvPr>
        </p:nvSpPr>
        <p:spPr>
          <a:xfrm>
            <a:off x="609447" y="1431235"/>
            <a:ext cx="10948800" cy="4950665"/>
          </a:xfrm>
          <a:prstGeom prst="rect">
            <a:avLst/>
          </a:prstGeom>
          <a:noFill/>
          <a:ln>
            <a:noFill/>
          </a:ln>
        </p:spPr>
        <p:txBody>
          <a:bodyPr spcFirstLastPara="1" wrap="square" lIns="90000" tIns="46800" rIns="90000" bIns="46800" anchor="t" anchorCtr="0">
            <a:noAutofit/>
          </a:bodyPr>
          <a:lstStyle/>
          <a:p>
            <a:pPr marL="342900" indent="-342900" algn="ctr">
              <a:spcBef>
                <a:spcPts val="800"/>
              </a:spcBef>
            </a:pPr>
            <a:endParaRPr lang="en-US" sz="2800" b="1" dirty="0">
              <a:solidFill>
                <a:srgbClr val="002060"/>
              </a:solidFill>
              <a:latin typeface="Montserrat" panose="00000500000000000000" pitchFamily="2" charset="0"/>
            </a:endParaRPr>
          </a:p>
          <a:p>
            <a:pPr marL="342900" indent="-342900" algn="ctr">
              <a:spcBef>
                <a:spcPts val="800"/>
              </a:spcBef>
            </a:pPr>
            <a:endParaRPr lang="en-US" sz="2800" b="1" dirty="0">
              <a:solidFill>
                <a:srgbClr val="002060"/>
              </a:solidFill>
              <a:latin typeface="Montserrat" panose="00000500000000000000" pitchFamily="2" charset="0"/>
            </a:endParaRPr>
          </a:p>
          <a:p>
            <a:pPr marL="342900" indent="-342900" algn="ctr">
              <a:spcBef>
                <a:spcPts val="800"/>
              </a:spcBef>
            </a:pPr>
            <a:endParaRPr lang="en-US" sz="2800" b="1" dirty="0">
              <a:solidFill>
                <a:srgbClr val="002060"/>
              </a:solidFill>
              <a:latin typeface="Montserrat" panose="00000500000000000000" pitchFamily="2" charset="0"/>
            </a:endParaRPr>
          </a:p>
          <a:p>
            <a:pPr marL="342900" indent="-342900" algn="ctr">
              <a:spcBef>
                <a:spcPts val="800"/>
              </a:spcBef>
            </a:pPr>
            <a:endParaRPr lang="en-US" sz="2800" b="1" dirty="0">
              <a:solidFill>
                <a:srgbClr val="002060"/>
              </a:solidFill>
              <a:latin typeface="Montserrat" panose="00000500000000000000" pitchFamily="2" charset="0"/>
            </a:endParaRPr>
          </a:p>
          <a:p>
            <a:pPr marL="342900" indent="-342900" algn="ctr">
              <a:spcBef>
                <a:spcPts val="800"/>
              </a:spcBef>
            </a:pPr>
            <a:r>
              <a:rPr lang="en-US" sz="2800" b="1" dirty="0">
                <a:solidFill>
                  <a:srgbClr val="002060"/>
                </a:solidFill>
                <a:latin typeface="Montserrat" panose="00000500000000000000" pitchFamily="2" charset="0"/>
              </a:rPr>
              <a:t>FAMIGLIA</a:t>
            </a:r>
            <a:endParaRPr lang="it-IT" sz="2800" b="1" dirty="0">
              <a:solidFill>
                <a:srgbClr val="002060"/>
              </a:solidFill>
              <a:latin typeface="Montserrat" panose="00000500000000000000" pitchFamily="2" charset="0"/>
            </a:endParaRPr>
          </a:p>
          <a:p>
            <a:pPr marL="342900" marR="0" lvl="0" indent="-342900" algn="ctr" rtl="0">
              <a:spcBef>
                <a:spcPts val="800"/>
              </a:spcBef>
              <a:spcAft>
                <a:spcPts val="0"/>
              </a:spcAft>
              <a:buNone/>
            </a:pPr>
            <a:endParaRPr sz="2800" b="0" i="0" u="none" dirty="0">
              <a:solidFill>
                <a:srgbClr val="000000"/>
              </a:solidFill>
              <a:latin typeface="Montserrat"/>
              <a:ea typeface="Montserrat"/>
              <a:cs typeface="Montserrat"/>
              <a:sym typeface="Montserrat"/>
            </a:endParaRPr>
          </a:p>
        </p:txBody>
      </p:sp>
      <p:sp>
        <p:nvSpPr>
          <p:cNvPr id="702" name="Google Shape;702;p65">
            <a:extLst>
              <a:ext uri="{FF2B5EF4-FFF2-40B4-BE49-F238E27FC236}">
                <a16:creationId xmlns:a16="http://schemas.microsoft.com/office/drawing/2014/main" id="{61EB319A-007A-892C-7E05-F0F0EA150684}"/>
              </a:ext>
            </a:extLst>
          </p:cNvPr>
          <p:cNvSpPr txBox="1">
            <a:spLocks noGrp="1"/>
          </p:cNvSpPr>
          <p:nvPr>
            <p:ph type="title"/>
          </p:nvPr>
        </p:nvSpPr>
        <p:spPr>
          <a:xfrm>
            <a:off x="609447" y="274625"/>
            <a:ext cx="9647736" cy="1156610"/>
          </a:xfrm>
          <a:prstGeom prst="rect">
            <a:avLst/>
          </a:prstGeom>
          <a:gradFill>
            <a:gsLst>
              <a:gs pos="0">
                <a:srgbClr val="FFE497"/>
              </a:gs>
              <a:gs pos="100000">
                <a:srgbClr val="FFF5DF"/>
              </a:gs>
            </a:gsLst>
            <a:lin ang="5400012" scaled="0"/>
          </a:gradFill>
          <a:ln>
            <a:noFill/>
          </a:ln>
        </p:spPr>
        <p:txBody>
          <a:bodyPr spcFirstLastPara="1" wrap="square" lIns="90000" tIns="46800" rIns="90000" bIns="46800" anchor="ctr" anchorCtr="0">
            <a:noAutofit/>
          </a:bodyPr>
          <a:lstStyle/>
          <a:p>
            <a:pPr marL="0" lvl="0" indent="0" algn="ctr" rtl="0">
              <a:lnSpc>
                <a:spcPct val="150000"/>
              </a:lnSpc>
              <a:spcBef>
                <a:spcPts val="0"/>
              </a:spcBef>
              <a:spcAft>
                <a:spcPts val="0"/>
              </a:spcAft>
              <a:buSzPts val="2800"/>
              <a:buNone/>
            </a:pPr>
            <a:r>
              <a:rPr lang="it-IT" sz="2800" b="1" i="0" u="none">
                <a:solidFill>
                  <a:srgbClr val="FF5050"/>
                </a:solidFill>
                <a:latin typeface="Montserrat"/>
                <a:ea typeface="Montserrat"/>
                <a:cs typeface="Montserrat"/>
                <a:sym typeface="Montserrat"/>
              </a:rPr>
              <a:t>IL PEDAGOGISTA E LA FAMIGLIA</a:t>
            </a:r>
            <a:endParaRPr/>
          </a:p>
        </p:txBody>
      </p:sp>
      <p:pic>
        <p:nvPicPr>
          <p:cNvPr id="2" name="Immagine 1">
            <a:extLst>
              <a:ext uri="{FF2B5EF4-FFF2-40B4-BE49-F238E27FC236}">
                <a16:creationId xmlns:a16="http://schemas.microsoft.com/office/drawing/2014/main" id="{A95AAF91-9B45-5F16-C2B5-F4A0F551300B}"/>
              </a:ext>
            </a:extLst>
          </p:cNvPr>
          <p:cNvPicPr>
            <a:picLocks noChangeAspect="1"/>
          </p:cNvPicPr>
          <p:nvPr/>
        </p:nvPicPr>
        <p:blipFill>
          <a:blip r:embed="rId3"/>
          <a:stretch>
            <a:fillRect/>
          </a:stretch>
        </p:blipFill>
        <p:spPr>
          <a:xfrm>
            <a:off x="4454113" y="1555762"/>
            <a:ext cx="2886642" cy="1623736"/>
          </a:xfrm>
          <a:prstGeom prst="rect">
            <a:avLst/>
          </a:prstGeom>
        </p:spPr>
      </p:pic>
      <p:pic>
        <p:nvPicPr>
          <p:cNvPr id="3" name="Immagine 2">
            <a:extLst>
              <a:ext uri="{FF2B5EF4-FFF2-40B4-BE49-F238E27FC236}">
                <a16:creationId xmlns:a16="http://schemas.microsoft.com/office/drawing/2014/main" id="{1330E213-8769-34BA-7255-B13349B41180}"/>
              </a:ext>
            </a:extLst>
          </p:cNvPr>
          <p:cNvPicPr>
            <a:picLocks noChangeAspect="1"/>
          </p:cNvPicPr>
          <p:nvPr/>
        </p:nvPicPr>
        <p:blipFill>
          <a:blip r:embed="rId4"/>
          <a:stretch>
            <a:fillRect/>
          </a:stretch>
        </p:blipFill>
        <p:spPr>
          <a:xfrm>
            <a:off x="1550505" y="4002122"/>
            <a:ext cx="2355574" cy="1766680"/>
          </a:xfrm>
          <a:prstGeom prst="rect">
            <a:avLst/>
          </a:prstGeom>
        </p:spPr>
      </p:pic>
      <p:pic>
        <p:nvPicPr>
          <p:cNvPr id="4" name="Immagine 3">
            <a:extLst>
              <a:ext uri="{FF2B5EF4-FFF2-40B4-BE49-F238E27FC236}">
                <a16:creationId xmlns:a16="http://schemas.microsoft.com/office/drawing/2014/main" id="{CF37C293-895E-6A36-75B6-888776799717}"/>
              </a:ext>
            </a:extLst>
          </p:cNvPr>
          <p:cNvPicPr>
            <a:picLocks noChangeAspect="1"/>
          </p:cNvPicPr>
          <p:nvPr/>
        </p:nvPicPr>
        <p:blipFill>
          <a:blip r:embed="rId5"/>
          <a:stretch>
            <a:fillRect/>
          </a:stretch>
        </p:blipFill>
        <p:spPr>
          <a:xfrm>
            <a:off x="7976430" y="4144735"/>
            <a:ext cx="2583267" cy="1530626"/>
          </a:xfrm>
          <a:prstGeom prst="rect">
            <a:avLst/>
          </a:prstGeom>
        </p:spPr>
      </p:pic>
    </p:spTree>
    <p:extLst>
      <p:ext uri="{BB962C8B-B14F-4D97-AF65-F5344CB8AC3E}">
        <p14:creationId xmlns:p14="http://schemas.microsoft.com/office/powerpoint/2010/main" val="28763779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95">
          <a:extLst>
            <a:ext uri="{FF2B5EF4-FFF2-40B4-BE49-F238E27FC236}">
              <a16:creationId xmlns:a16="http://schemas.microsoft.com/office/drawing/2014/main" id="{2053D907-5971-A31F-A500-32C86CDEE7D2}"/>
            </a:ext>
          </a:extLst>
        </p:cNvPr>
        <p:cNvGrpSpPr/>
        <p:nvPr/>
      </p:nvGrpSpPr>
      <p:grpSpPr>
        <a:xfrm>
          <a:off x="0" y="0"/>
          <a:ext cx="0" cy="0"/>
          <a:chOff x="0" y="0"/>
          <a:chExt cx="0" cy="0"/>
        </a:xfrm>
      </p:grpSpPr>
      <p:sp>
        <p:nvSpPr>
          <p:cNvPr id="696" name="Google Shape;696;p65">
            <a:extLst>
              <a:ext uri="{FF2B5EF4-FFF2-40B4-BE49-F238E27FC236}">
                <a16:creationId xmlns:a16="http://schemas.microsoft.com/office/drawing/2014/main" id="{D94BE544-9249-E29F-A803-785C1DA06D25}"/>
              </a:ext>
            </a:extLst>
          </p:cNvPr>
          <p:cNvSpPr txBox="1">
            <a:spLocks noGrp="1"/>
          </p:cNvSpPr>
          <p:nvPr>
            <p:ph type="body" idx="1"/>
          </p:nvPr>
        </p:nvSpPr>
        <p:spPr>
          <a:xfrm>
            <a:off x="609447" y="2216426"/>
            <a:ext cx="10948800" cy="4165474"/>
          </a:xfrm>
          <a:prstGeom prst="rect">
            <a:avLst/>
          </a:prstGeom>
          <a:noFill/>
          <a:ln>
            <a:noFill/>
          </a:ln>
        </p:spPr>
        <p:txBody>
          <a:bodyPr spcFirstLastPara="1" wrap="square" lIns="90000" tIns="46800" rIns="90000" bIns="46800" anchor="t" anchorCtr="0">
            <a:noAutofit/>
          </a:bodyPr>
          <a:lstStyle/>
          <a:p>
            <a:pPr algn="ctr"/>
            <a:endParaRPr lang="it-IT" sz="2400" dirty="0">
              <a:latin typeface="Montserrat" panose="00000500000000000000" pitchFamily="2" charset="0"/>
            </a:endParaRPr>
          </a:p>
          <a:p>
            <a:pPr algn="ctr">
              <a:lnSpc>
                <a:spcPct val="150000"/>
              </a:lnSpc>
            </a:pPr>
            <a:r>
              <a:rPr lang="it-IT" sz="2000" dirty="0">
                <a:latin typeface="Montserrat" panose="00000500000000000000" pitchFamily="2" charset="0"/>
              </a:rPr>
              <a:t>I genitori hanno un </a:t>
            </a:r>
            <a:r>
              <a:rPr lang="it-IT" sz="2000" b="1" dirty="0">
                <a:latin typeface="Montserrat" panose="00000500000000000000" pitchFamily="2" charset="0"/>
              </a:rPr>
              <a:t>ruolo primario </a:t>
            </a:r>
            <a:r>
              <a:rPr lang="it-IT" sz="2000" dirty="0">
                <a:latin typeface="Montserrat" panose="00000500000000000000" pitchFamily="2" charset="0"/>
              </a:rPr>
              <a:t>nel contenimento di un disturbo. </a:t>
            </a:r>
          </a:p>
          <a:p>
            <a:pPr algn="ctr">
              <a:lnSpc>
                <a:spcPct val="150000"/>
              </a:lnSpc>
            </a:pPr>
            <a:endParaRPr lang="it-IT" sz="2000" dirty="0">
              <a:latin typeface="Montserrat" panose="00000500000000000000" pitchFamily="2" charset="0"/>
            </a:endParaRPr>
          </a:p>
          <a:p>
            <a:pPr algn="ctr">
              <a:lnSpc>
                <a:spcPct val="150000"/>
              </a:lnSpc>
            </a:pPr>
            <a:r>
              <a:rPr lang="it-IT" sz="2000" dirty="0">
                <a:latin typeface="Montserrat" panose="00000500000000000000" pitchFamily="2" charset="0"/>
              </a:rPr>
              <a:t>Sono una </a:t>
            </a:r>
            <a:r>
              <a:rPr lang="it-IT" sz="2000" b="1" dirty="0">
                <a:latin typeface="Montserrat" panose="00000500000000000000" pitchFamily="2" charset="0"/>
              </a:rPr>
              <a:t>risorsa</a:t>
            </a:r>
            <a:r>
              <a:rPr lang="it-IT" sz="2000" dirty="0">
                <a:latin typeface="Montserrat" panose="00000500000000000000" pitchFamily="2" charset="0"/>
              </a:rPr>
              <a:t> per contrastare e modificare un ambiente poco salutare per il bambino.</a:t>
            </a:r>
          </a:p>
          <a:p>
            <a:pPr marL="342900" marR="0" lvl="0" indent="-342900" algn="ctr" rtl="0">
              <a:spcBef>
                <a:spcPts val="800"/>
              </a:spcBef>
              <a:spcAft>
                <a:spcPts val="0"/>
              </a:spcAft>
              <a:buNone/>
            </a:pPr>
            <a:endParaRPr sz="2800" b="0" i="0" u="none" dirty="0">
              <a:solidFill>
                <a:srgbClr val="000000"/>
              </a:solidFill>
              <a:latin typeface="Montserrat"/>
              <a:ea typeface="Montserrat"/>
              <a:cs typeface="Montserrat"/>
              <a:sym typeface="Montserrat"/>
            </a:endParaRPr>
          </a:p>
        </p:txBody>
      </p:sp>
      <p:sp>
        <p:nvSpPr>
          <p:cNvPr id="702" name="Google Shape;702;p65">
            <a:extLst>
              <a:ext uri="{FF2B5EF4-FFF2-40B4-BE49-F238E27FC236}">
                <a16:creationId xmlns:a16="http://schemas.microsoft.com/office/drawing/2014/main" id="{0AC425C4-E874-BF8D-DFCD-78D976A2837A}"/>
              </a:ext>
            </a:extLst>
          </p:cNvPr>
          <p:cNvSpPr txBox="1">
            <a:spLocks noGrp="1"/>
          </p:cNvSpPr>
          <p:nvPr>
            <p:ph type="title"/>
          </p:nvPr>
        </p:nvSpPr>
        <p:spPr>
          <a:xfrm>
            <a:off x="745435" y="274625"/>
            <a:ext cx="9601200" cy="1425600"/>
          </a:xfrm>
          <a:prstGeom prst="rect">
            <a:avLst/>
          </a:prstGeom>
          <a:gradFill>
            <a:gsLst>
              <a:gs pos="0">
                <a:srgbClr val="FFE497"/>
              </a:gs>
              <a:gs pos="100000">
                <a:srgbClr val="FFF5DF"/>
              </a:gs>
            </a:gsLst>
            <a:lin ang="5400012" scaled="0"/>
          </a:gradFill>
          <a:ln>
            <a:noFill/>
          </a:ln>
        </p:spPr>
        <p:txBody>
          <a:bodyPr spcFirstLastPara="1" wrap="square" lIns="90000" tIns="46800" rIns="90000" bIns="46800" anchor="ctr" anchorCtr="0">
            <a:noAutofit/>
          </a:bodyPr>
          <a:lstStyle/>
          <a:p>
            <a:pPr marL="0" lvl="0" indent="0" algn="ctr" rtl="0">
              <a:lnSpc>
                <a:spcPct val="150000"/>
              </a:lnSpc>
              <a:spcBef>
                <a:spcPts val="0"/>
              </a:spcBef>
              <a:spcAft>
                <a:spcPts val="0"/>
              </a:spcAft>
              <a:buSzPts val="2800"/>
              <a:buNone/>
            </a:pPr>
            <a:r>
              <a:rPr lang="it-IT" sz="2800" b="1" i="0" u="none" dirty="0">
                <a:solidFill>
                  <a:srgbClr val="FF5050"/>
                </a:solidFill>
                <a:latin typeface="Montserrat"/>
                <a:ea typeface="Montserrat"/>
                <a:cs typeface="Montserrat"/>
                <a:sym typeface="Montserrat"/>
              </a:rPr>
              <a:t>IL PEDAGOGISTA E LA FAMIGLIA</a:t>
            </a:r>
            <a:endParaRPr dirty="0"/>
          </a:p>
        </p:txBody>
      </p:sp>
    </p:spTree>
    <p:extLst>
      <p:ext uri="{BB962C8B-B14F-4D97-AF65-F5344CB8AC3E}">
        <p14:creationId xmlns:p14="http://schemas.microsoft.com/office/powerpoint/2010/main" val="13143066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sp>
        <p:nvSpPr>
          <p:cNvPr id="684" name="Google Shape;684;p64"/>
          <p:cNvSpPr>
            <a:spLocks noGrp="1"/>
          </p:cNvSpPr>
          <p:nvPr>
            <p:ph type="body" idx="4294967295"/>
          </p:nvPr>
        </p:nvSpPr>
        <p:spPr>
          <a:xfrm>
            <a:off x="4174742" y="1772816"/>
            <a:ext cx="3359400" cy="1540800"/>
          </a:xfrm>
          <a:prstGeom prst="ellipse">
            <a:avLst/>
          </a:prstGeom>
          <a:solidFill>
            <a:schemeClr val="lt1"/>
          </a:solidFill>
          <a:ln w="9525" cap="flat" cmpd="sng">
            <a:solidFill>
              <a:schemeClr val="dk1"/>
            </a:solidFill>
            <a:prstDash val="solid"/>
            <a:round/>
            <a:headEnd type="none" w="sm" len="sm"/>
            <a:tailEnd type="none" w="sm" len="sm"/>
          </a:ln>
          <a:effectLst>
            <a:outerShdw blurRad="44450" dist="27940" dir="5400000" algn="ctr">
              <a:srgbClr val="000000">
                <a:alpha val="31764"/>
              </a:srgbClr>
            </a:outerShdw>
          </a:effectLst>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rgbClr val="000000"/>
              </a:buClr>
              <a:buSzPts val="2400"/>
              <a:buFont typeface="Times New Roman"/>
              <a:buNone/>
            </a:pPr>
            <a:endParaRPr sz="2400" b="0" i="0" u="none" strike="noStrike" cap="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Times New Roman"/>
              <a:buNone/>
            </a:pPr>
            <a:r>
              <a:rPr lang="it-IT" sz="2400" b="0" i="0" u="none" strike="noStrike" cap="none" dirty="0">
                <a:solidFill>
                  <a:schemeClr val="dk1"/>
                </a:solidFill>
                <a:latin typeface="Montserrat"/>
                <a:ea typeface="Montserrat"/>
                <a:cs typeface="Montserrat"/>
                <a:sym typeface="Montserrat"/>
              </a:rPr>
              <a:t>FAMIGLIA</a:t>
            </a:r>
            <a:endParaRPr dirty="0"/>
          </a:p>
        </p:txBody>
      </p:sp>
      <p:cxnSp>
        <p:nvCxnSpPr>
          <p:cNvPr id="685" name="Google Shape;685;p64"/>
          <p:cNvCxnSpPr/>
          <p:nvPr/>
        </p:nvCxnSpPr>
        <p:spPr>
          <a:xfrm flipH="1">
            <a:off x="3809154" y="3548062"/>
            <a:ext cx="1036800" cy="800100"/>
          </a:xfrm>
          <a:prstGeom prst="straightConnector1">
            <a:avLst/>
          </a:prstGeom>
          <a:noFill/>
          <a:ln w="9525" cap="flat" cmpd="sng">
            <a:solidFill>
              <a:schemeClr val="dk1"/>
            </a:solidFill>
            <a:prstDash val="solid"/>
            <a:miter lim="800000"/>
            <a:headEnd type="none" w="med" len="med"/>
            <a:tailEnd type="triangle" w="med" len="med"/>
          </a:ln>
        </p:spPr>
      </p:cxnSp>
      <p:cxnSp>
        <p:nvCxnSpPr>
          <p:cNvPr id="686" name="Google Shape;686;p64"/>
          <p:cNvCxnSpPr/>
          <p:nvPr/>
        </p:nvCxnSpPr>
        <p:spPr>
          <a:xfrm>
            <a:off x="7055201" y="3500437"/>
            <a:ext cx="1056000" cy="784200"/>
          </a:xfrm>
          <a:prstGeom prst="straightConnector1">
            <a:avLst/>
          </a:prstGeom>
          <a:noFill/>
          <a:ln w="9525" cap="flat" cmpd="sng">
            <a:solidFill>
              <a:schemeClr val="dk1"/>
            </a:solidFill>
            <a:prstDash val="solid"/>
            <a:miter lim="800000"/>
            <a:headEnd type="none" w="med" len="med"/>
            <a:tailEnd type="triangle" w="med" len="med"/>
          </a:ln>
        </p:spPr>
      </p:cxnSp>
      <p:sp>
        <p:nvSpPr>
          <p:cNvPr id="687" name="Google Shape;687;p64"/>
          <p:cNvSpPr/>
          <p:nvPr/>
        </p:nvSpPr>
        <p:spPr>
          <a:xfrm>
            <a:off x="1487644" y="4479925"/>
            <a:ext cx="3838800" cy="1912800"/>
          </a:xfrm>
          <a:prstGeom prst="cloudCallout">
            <a:avLst>
              <a:gd name="adj1" fmla="val 6300"/>
              <a:gd name="adj2" fmla="val 24300"/>
            </a:avLst>
          </a:prstGeom>
          <a:solidFill>
            <a:schemeClr val="lt1"/>
          </a:solidFill>
          <a:ln w="9525"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600"/>
              <a:buFont typeface="Montserrat"/>
              <a:buNone/>
            </a:pPr>
            <a:r>
              <a:rPr lang="it-IT" sz="1600" b="0" i="0" u="none" dirty="0">
                <a:solidFill>
                  <a:schemeClr val="dk1"/>
                </a:solidFill>
                <a:latin typeface="Montserrat"/>
                <a:ea typeface="Montserrat"/>
                <a:cs typeface="Montserrat"/>
                <a:sym typeface="Montserrat"/>
              </a:rPr>
              <a:t>Base di appoggio emotivo e come scambio di affetto</a:t>
            </a:r>
            <a:endParaRPr dirty="0"/>
          </a:p>
        </p:txBody>
      </p:sp>
      <p:sp>
        <p:nvSpPr>
          <p:cNvPr id="688" name="Google Shape;688;p64"/>
          <p:cNvSpPr/>
          <p:nvPr/>
        </p:nvSpPr>
        <p:spPr>
          <a:xfrm>
            <a:off x="6574837" y="4348162"/>
            <a:ext cx="4031100" cy="2044800"/>
          </a:xfrm>
          <a:prstGeom prst="cloudCallout">
            <a:avLst>
              <a:gd name="adj1" fmla="val 6300"/>
              <a:gd name="adj2" fmla="val 24300"/>
            </a:avLst>
          </a:prstGeom>
          <a:solidFill>
            <a:schemeClr val="lt1"/>
          </a:solidFill>
          <a:ln w="9525"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600"/>
              <a:buFont typeface="Montserrat"/>
              <a:buNone/>
            </a:pPr>
            <a:r>
              <a:rPr lang="it-IT" sz="1600" b="0" i="0" u="none" dirty="0">
                <a:solidFill>
                  <a:schemeClr val="dk1"/>
                </a:solidFill>
                <a:latin typeface="Montserrat"/>
                <a:ea typeface="Montserrat"/>
                <a:cs typeface="Montserrat"/>
                <a:sym typeface="Montserrat"/>
              </a:rPr>
              <a:t>Base sicura in cui l’individuo cresce e si adatta a vivere nel sistema sociale</a:t>
            </a:r>
            <a:endParaRPr dirty="0"/>
          </a:p>
        </p:txBody>
      </p:sp>
      <p:pic>
        <p:nvPicPr>
          <p:cNvPr id="689" name="Google Shape;689;p64"/>
          <p:cNvPicPr preferRelativeResize="0"/>
          <p:nvPr/>
        </p:nvPicPr>
        <p:blipFill rotWithShape="1">
          <a:blip r:embed="rId3">
            <a:alphaModFix/>
          </a:blip>
          <a:srcRect/>
          <a:stretch/>
        </p:blipFill>
        <p:spPr>
          <a:xfrm>
            <a:off x="8339696" y="1622425"/>
            <a:ext cx="2430462" cy="1541463"/>
          </a:xfrm>
          <a:prstGeom prst="rect">
            <a:avLst/>
          </a:prstGeom>
          <a:noFill/>
          <a:ln>
            <a:noFill/>
          </a:ln>
        </p:spPr>
      </p:pic>
      <p:pic>
        <p:nvPicPr>
          <p:cNvPr id="690" name="Google Shape;690;p64"/>
          <p:cNvPicPr preferRelativeResize="0"/>
          <p:nvPr/>
        </p:nvPicPr>
        <p:blipFill rotWithShape="1">
          <a:blip r:embed="rId4">
            <a:alphaModFix/>
          </a:blip>
          <a:srcRect/>
          <a:stretch/>
        </p:blipFill>
        <p:spPr>
          <a:xfrm>
            <a:off x="838048" y="1568491"/>
            <a:ext cx="2400300" cy="1374775"/>
          </a:xfrm>
          <a:prstGeom prst="rect">
            <a:avLst/>
          </a:prstGeom>
          <a:noFill/>
          <a:ln>
            <a:noFill/>
          </a:ln>
        </p:spPr>
      </p:pic>
      <p:sp>
        <p:nvSpPr>
          <p:cNvPr id="691" name="Google Shape;691;p64"/>
          <p:cNvSpPr txBox="1">
            <a:spLocks noGrp="1"/>
          </p:cNvSpPr>
          <p:nvPr>
            <p:ph type="title"/>
          </p:nvPr>
        </p:nvSpPr>
        <p:spPr>
          <a:xfrm>
            <a:off x="526926" y="163597"/>
            <a:ext cx="9889284" cy="1374774"/>
          </a:xfrm>
          <a:prstGeom prst="rect">
            <a:avLst/>
          </a:prstGeom>
          <a:gradFill>
            <a:gsLst>
              <a:gs pos="0">
                <a:srgbClr val="FFE497"/>
              </a:gs>
              <a:gs pos="100000">
                <a:srgbClr val="FFF5DF"/>
              </a:gs>
            </a:gsLst>
            <a:lin ang="5400012" scaled="0"/>
          </a:gradFill>
          <a:ln>
            <a:noFill/>
          </a:ln>
        </p:spPr>
        <p:txBody>
          <a:bodyPr spcFirstLastPara="1" wrap="square" lIns="90000" tIns="46800" rIns="90000" bIns="46800" anchor="ctr" anchorCtr="0">
            <a:noAutofit/>
          </a:bodyPr>
          <a:lstStyle/>
          <a:p>
            <a:pPr marL="0" lvl="0" indent="0" algn="ctr" rtl="0">
              <a:lnSpc>
                <a:spcPct val="150000"/>
              </a:lnSpc>
              <a:spcBef>
                <a:spcPts val="0"/>
              </a:spcBef>
              <a:spcAft>
                <a:spcPts val="0"/>
              </a:spcAft>
              <a:buSzPts val="2800"/>
              <a:buNone/>
            </a:pPr>
            <a:r>
              <a:rPr lang="it-IT" sz="2800" b="1" i="0" u="none">
                <a:solidFill>
                  <a:srgbClr val="FF5050"/>
                </a:solidFill>
                <a:latin typeface="Montserrat"/>
                <a:ea typeface="Montserrat"/>
                <a:cs typeface="Montserrat"/>
                <a:sym typeface="Montserrat"/>
              </a:rPr>
              <a:t>IL PEDAGOGISTA E LA FAMIGLIA</a:t>
            </a:r>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1011</TotalTime>
  <Words>1476</Words>
  <Application>Microsoft Office PowerPoint</Application>
  <PresentationFormat>Personalizzato</PresentationFormat>
  <Paragraphs>364</Paragraphs>
  <Slides>41</Slides>
  <Notes>29</Notes>
  <HiddenSlides>0</HiddenSlides>
  <MMClips>1</MMClips>
  <ScaleCrop>false</ScaleCrop>
  <HeadingPairs>
    <vt:vector size="6" baseType="variant">
      <vt:variant>
        <vt:lpstr>Caratteri utilizzati</vt:lpstr>
      </vt:variant>
      <vt:variant>
        <vt:i4>4</vt:i4>
      </vt:variant>
      <vt:variant>
        <vt:lpstr>Tema</vt:lpstr>
      </vt:variant>
      <vt:variant>
        <vt:i4>2</vt:i4>
      </vt:variant>
      <vt:variant>
        <vt:lpstr>Titoli diapositive</vt:lpstr>
      </vt:variant>
      <vt:variant>
        <vt:i4>41</vt:i4>
      </vt:variant>
    </vt:vector>
  </HeadingPairs>
  <TitlesOfParts>
    <vt:vector size="47" baseType="lpstr">
      <vt:lpstr>Calibri</vt:lpstr>
      <vt:lpstr>Montserrat</vt:lpstr>
      <vt:lpstr>Arial</vt:lpstr>
      <vt:lpstr>Times New Roman</vt:lpstr>
      <vt:lpstr>Office Theme</vt:lpstr>
      <vt:lpstr>Office Theme</vt:lpstr>
      <vt:lpstr>LA FIGURA DEL PEDAGOGISTA RAPPORTI CON LE FAMIGLIE</vt:lpstr>
      <vt:lpstr>IL PEDAGOGISTA E LA FAMIGLIA</vt:lpstr>
      <vt:lpstr>IL PEDAGOGISTA E LA FAMIGLIA</vt:lpstr>
      <vt:lpstr>IL PEDAGOGISTA E LA FAMIGLIA</vt:lpstr>
      <vt:lpstr>IL PEDAGOGISTA E LA FAMIGLIA</vt:lpstr>
      <vt:lpstr>IL PEDAGOGISTA E LA FAMIGLIA</vt:lpstr>
      <vt:lpstr>IL PEDAGOGISTA E LA FAMIGLIA</vt:lpstr>
      <vt:lpstr>IL PEDAGOGISTA E LA FAMIGLIA</vt:lpstr>
      <vt:lpstr>IL PEDAGOGISTA E LA FAMIGLIA</vt:lpstr>
      <vt:lpstr>IL PEDAGOGISTA E LA FAMIGLIA</vt:lpstr>
      <vt:lpstr>IL PEDAGOGISTA E LA FAMIGLIA</vt:lpstr>
      <vt:lpstr>IL PEDAGOGISTA E LA FAMIGLIA</vt:lpstr>
      <vt:lpstr>IL PEDAGOGISTA E LA FAMIGLIA</vt:lpstr>
      <vt:lpstr>IL PEDAGOGISTA E LA FAMIGLIA</vt:lpstr>
      <vt:lpstr>IL PEDAGOGISTA E LA FAMIGLIA</vt:lpstr>
      <vt:lpstr>IL PEDAGOGISTA E LA FAMIGLIA</vt:lpstr>
      <vt:lpstr>IL PEDAGOGISTA E LA FAMIGLIA</vt:lpstr>
      <vt:lpstr>IL PEDAGOGISTA E LA FAMIGLIA</vt:lpstr>
      <vt:lpstr>IL PEDAGOGISTA E LA FAMIGLIA</vt:lpstr>
      <vt:lpstr>IL PEDAGOGISTA E LA FAMIGLIA</vt:lpstr>
      <vt:lpstr>IL PEDAGOGISTA E LA FAMIGLIA</vt:lpstr>
      <vt:lpstr>IL PEDAGOGISTA E LA FAMIGLIA</vt:lpstr>
      <vt:lpstr>IL PEDAGOGISTA E LA FAMIGLIA</vt:lpstr>
      <vt:lpstr>IL PEDAGOGISTA E LA FAMIGLIA</vt:lpstr>
      <vt:lpstr>IL PEDAGOGISTA E LA FAMIGLIA</vt:lpstr>
      <vt:lpstr>  Contatti: </vt:lpstr>
      <vt:lpstr>IL PEDAGOGISTA E LA FAMIGLIA</vt:lpstr>
      <vt:lpstr>IL PEDAGOGISTA E LA FAMIGLIA</vt:lpstr>
      <vt:lpstr>IL PEDAGOGISTA E LA FAMIGLIA</vt:lpstr>
      <vt:lpstr>IL PEDAGOGISTA E LA FAMIGLIA</vt:lpstr>
      <vt:lpstr>IL PEDAGOGISTA E LA FAMIGLIA</vt:lpstr>
      <vt:lpstr>IL PEDAGOGISTA E LA FAMIGLIA</vt:lpstr>
      <vt:lpstr>IL PEDAGOGISTA E LA FAMIGLIA</vt:lpstr>
      <vt:lpstr>IL PEDAGOGISTA E LA FAMIGLIA</vt:lpstr>
      <vt:lpstr>IL PEDAGOGISTA E LA FAMIGLIA</vt:lpstr>
      <vt:lpstr>IL PEDAGOGISTA E LA FAMIGLIA</vt:lpstr>
      <vt:lpstr>IL PEDAGOGISTA E LA FAMIGLIA</vt:lpstr>
      <vt:lpstr>IL PEDAGOGISTA E LA FAMIGLIA</vt:lpstr>
      <vt:lpstr>IL PEDAGOGISTA E LA FAMIGLIA</vt:lpstr>
      <vt:lpstr>GRAZIE PER L’ATTENZIONE</vt:lpstr>
      <vt:lpstr>  Contatti: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FIGURA DEL PEDAGOGISTA NEI RAPPORTI CON L’ISTITUZIONE SCOLASTICA</dc:title>
  <dc:creator>Giovanni</dc:creator>
  <cp:lastModifiedBy>Marina</cp:lastModifiedBy>
  <cp:revision>194</cp:revision>
  <dcterms:created xsi:type="dcterms:W3CDTF">1601-01-01T00:00:00Z</dcterms:created>
  <dcterms:modified xsi:type="dcterms:W3CDTF">2024-03-09T10:42:25Z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