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5" y="5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F816E8-D68C-4137-92DA-36DE48F18554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79FBF1-3317-42FD-ACF2-C9A50FBC2A2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000" dirty="0"/>
            <a:t>Disimparare e alleggerire.</a:t>
          </a:r>
          <a:endParaRPr lang="en-US" sz="2000" dirty="0"/>
        </a:p>
      </dgm:t>
    </dgm:pt>
    <dgm:pt modelId="{7637331C-1243-4C7C-AA6D-AC53CA294EB1}" type="parTrans" cxnId="{C6319F39-0534-4B7F-BE9B-F2F668AFDBF4}">
      <dgm:prSet/>
      <dgm:spPr/>
      <dgm:t>
        <a:bodyPr/>
        <a:lstStyle/>
        <a:p>
          <a:endParaRPr lang="en-US"/>
        </a:p>
      </dgm:t>
    </dgm:pt>
    <dgm:pt modelId="{CF7B6193-14C3-4DEE-9B2F-B72C0C865A61}" type="sibTrans" cxnId="{C6319F39-0534-4B7F-BE9B-F2F668AFDBF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792C54E-6F88-40EC-8ADF-96F5E762550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dirty="0"/>
            <a:t>Riflettere sulle teorie latenti.</a:t>
          </a:r>
          <a:endParaRPr lang="en-US" sz="1800" dirty="0"/>
        </a:p>
      </dgm:t>
    </dgm:pt>
    <dgm:pt modelId="{117D1C82-D590-49DC-9FBB-BB50D2EDB6E6}" type="parTrans" cxnId="{78EBF70B-3B84-45E6-AC9A-8C9208F6A4FE}">
      <dgm:prSet/>
      <dgm:spPr/>
      <dgm:t>
        <a:bodyPr/>
        <a:lstStyle/>
        <a:p>
          <a:endParaRPr lang="en-US"/>
        </a:p>
      </dgm:t>
    </dgm:pt>
    <dgm:pt modelId="{205F841D-FFF4-4A29-8009-D83E9B07A4D9}" type="sibTrans" cxnId="{78EBF70B-3B84-45E6-AC9A-8C9208F6A4F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09C98E0-64B5-474C-94ED-46BC7CC49CE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dirty="0"/>
            <a:t>Conoscenze dichiarative e conoscenze procedurali.</a:t>
          </a:r>
          <a:endParaRPr lang="en-US" sz="1800" dirty="0"/>
        </a:p>
      </dgm:t>
    </dgm:pt>
    <dgm:pt modelId="{381784FD-02CE-4D93-A002-A39A50DFF093}" type="parTrans" cxnId="{58C7C9CF-9D32-4A76-A9D4-8E3F1AF35DA5}">
      <dgm:prSet/>
      <dgm:spPr/>
      <dgm:t>
        <a:bodyPr/>
        <a:lstStyle/>
        <a:p>
          <a:endParaRPr lang="en-US"/>
        </a:p>
      </dgm:t>
    </dgm:pt>
    <dgm:pt modelId="{4545F7B3-340D-499B-B230-77BB2123C522}" type="sibTrans" cxnId="{58C7C9CF-9D32-4A76-A9D4-8E3F1AF35DA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5ADCB27-B183-40F4-BD73-899234195BA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000" dirty="0"/>
            <a:t>Contributo della filosofia come «stile» di </a:t>
          </a:r>
          <a:r>
            <a:rPr lang="it-IT" sz="2000" dirty="0" err="1"/>
            <a:t>pen</a:t>
          </a:r>
          <a:r>
            <a:rPr lang="it-IT" sz="2000" dirty="0"/>
            <a:t>-siero riflessivo.</a:t>
          </a:r>
          <a:endParaRPr lang="en-US" sz="2000" dirty="0"/>
        </a:p>
      </dgm:t>
    </dgm:pt>
    <dgm:pt modelId="{B3BFD318-0054-4D7E-8207-2A6CC4DF9090}" type="parTrans" cxnId="{DE9DFD63-6662-46B1-B324-AA4806BC025A}">
      <dgm:prSet/>
      <dgm:spPr/>
      <dgm:t>
        <a:bodyPr/>
        <a:lstStyle/>
        <a:p>
          <a:endParaRPr lang="en-US"/>
        </a:p>
      </dgm:t>
    </dgm:pt>
    <dgm:pt modelId="{7BCCC0DF-437F-4AF8-90A1-EB11FA6099DF}" type="sibTrans" cxnId="{DE9DFD63-6662-46B1-B324-AA4806BC025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7AFEAF2-D994-48AA-AD9C-8C840D92F7F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000" dirty="0"/>
            <a:t>Insegnare ad insegnare (ricorsività).</a:t>
          </a:r>
          <a:endParaRPr lang="en-US" sz="2000" dirty="0"/>
        </a:p>
      </dgm:t>
    </dgm:pt>
    <dgm:pt modelId="{1AB2B98C-05F1-4037-B5DD-55EEE974E42E}" type="parTrans" cxnId="{B06B9E44-EDCC-4B17-8BB8-1F462F4D1E95}">
      <dgm:prSet/>
      <dgm:spPr/>
      <dgm:t>
        <a:bodyPr/>
        <a:lstStyle/>
        <a:p>
          <a:endParaRPr lang="it-IT"/>
        </a:p>
      </dgm:t>
    </dgm:pt>
    <dgm:pt modelId="{16196F7B-C6D7-420B-8F91-35AB2905608E}" type="sibTrans" cxnId="{B06B9E44-EDCC-4B17-8BB8-1F462F4D1E95}">
      <dgm:prSet/>
      <dgm:spPr/>
      <dgm:t>
        <a:bodyPr/>
        <a:lstStyle/>
        <a:p>
          <a:endParaRPr lang="it-IT"/>
        </a:p>
      </dgm:t>
    </dgm:pt>
    <dgm:pt modelId="{64093EA8-80F5-48DB-BF34-0348DD9C0676}" type="pres">
      <dgm:prSet presAssocID="{71F816E8-D68C-4137-92DA-36DE48F18554}" presName="root" presStyleCnt="0">
        <dgm:presLayoutVars>
          <dgm:dir/>
          <dgm:resizeHandles val="exact"/>
        </dgm:presLayoutVars>
      </dgm:prSet>
      <dgm:spPr/>
    </dgm:pt>
    <dgm:pt modelId="{C5CF2F97-ACA1-45FA-B69B-761B60131633}" type="pres">
      <dgm:prSet presAssocID="{71F816E8-D68C-4137-92DA-36DE48F18554}" presName="container" presStyleCnt="0">
        <dgm:presLayoutVars>
          <dgm:dir/>
          <dgm:resizeHandles val="exact"/>
        </dgm:presLayoutVars>
      </dgm:prSet>
      <dgm:spPr/>
    </dgm:pt>
    <dgm:pt modelId="{06D03148-B4BF-45AB-8686-58763CF3132A}" type="pres">
      <dgm:prSet presAssocID="{4179FBF1-3317-42FD-ACF2-C9A50FBC2A2E}" presName="compNode" presStyleCnt="0"/>
      <dgm:spPr/>
    </dgm:pt>
    <dgm:pt modelId="{4C121CDB-2D01-41A3-BEBC-1227C791BEAD}" type="pres">
      <dgm:prSet presAssocID="{4179FBF1-3317-42FD-ACF2-C9A50FBC2A2E}" presName="iconBgRect" presStyleLbl="bgShp" presStyleIdx="0" presStyleCnt="5"/>
      <dgm:spPr/>
    </dgm:pt>
    <dgm:pt modelId="{C2D9F059-9939-448D-9DCC-465242CAEEEE}" type="pres">
      <dgm:prSet presAssocID="{4179FBF1-3317-42FD-ACF2-C9A50FBC2A2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nterna"/>
        </a:ext>
      </dgm:extLst>
    </dgm:pt>
    <dgm:pt modelId="{79CFF832-6FB8-4A9B-8999-9212E780DAEB}" type="pres">
      <dgm:prSet presAssocID="{4179FBF1-3317-42FD-ACF2-C9A50FBC2A2E}" presName="spaceRect" presStyleCnt="0"/>
      <dgm:spPr/>
    </dgm:pt>
    <dgm:pt modelId="{D6379E05-8E2C-4653-A0C0-A8A6E0D3B582}" type="pres">
      <dgm:prSet presAssocID="{4179FBF1-3317-42FD-ACF2-C9A50FBC2A2E}" presName="textRect" presStyleLbl="revTx" presStyleIdx="0" presStyleCnt="5">
        <dgm:presLayoutVars>
          <dgm:chMax val="1"/>
          <dgm:chPref val="1"/>
        </dgm:presLayoutVars>
      </dgm:prSet>
      <dgm:spPr/>
    </dgm:pt>
    <dgm:pt modelId="{4D0164B8-A57A-4EFD-B593-CC0A18CF437B}" type="pres">
      <dgm:prSet presAssocID="{CF7B6193-14C3-4DEE-9B2F-B72C0C865A61}" presName="sibTrans" presStyleLbl="sibTrans2D1" presStyleIdx="0" presStyleCnt="0"/>
      <dgm:spPr/>
    </dgm:pt>
    <dgm:pt modelId="{062613B0-C251-423C-8D67-F9DF965D8084}" type="pres">
      <dgm:prSet presAssocID="{2792C54E-6F88-40EC-8ADF-96F5E762550C}" presName="compNode" presStyleCnt="0"/>
      <dgm:spPr/>
    </dgm:pt>
    <dgm:pt modelId="{28D65B23-A432-4975-B7DA-433BFE7F56C4}" type="pres">
      <dgm:prSet presAssocID="{2792C54E-6F88-40EC-8ADF-96F5E762550C}" presName="iconBgRect" presStyleLbl="bgShp" presStyleIdx="1" presStyleCnt="5"/>
      <dgm:spPr/>
    </dgm:pt>
    <dgm:pt modelId="{359B22FD-56B1-4F8C-831E-75FC2411B661}" type="pres">
      <dgm:prSet presAssocID="{2792C54E-6F88-40EC-8ADF-96F5E762550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B2B6AAE-472A-4555-8154-D7BEAE55B9D7}" type="pres">
      <dgm:prSet presAssocID="{2792C54E-6F88-40EC-8ADF-96F5E762550C}" presName="spaceRect" presStyleCnt="0"/>
      <dgm:spPr/>
    </dgm:pt>
    <dgm:pt modelId="{2777DE51-4619-4AD8-B9C6-F2D6D58C4151}" type="pres">
      <dgm:prSet presAssocID="{2792C54E-6F88-40EC-8ADF-96F5E762550C}" presName="textRect" presStyleLbl="revTx" presStyleIdx="1" presStyleCnt="5">
        <dgm:presLayoutVars>
          <dgm:chMax val="1"/>
          <dgm:chPref val="1"/>
        </dgm:presLayoutVars>
      </dgm:prSet>
      <dgm:spPr/>
    </dgm:pt>
    <dgm:pt modelId="{B5EB9D54-3F54-4D76-A941-6E57B8F5C9CE}" type="pres">
      <dgm:prSet presAssocID="{205F841D-FFF4-4A29-8009-D83E9B07A4D9}" presName="sibTrans" presStyleLbl="sibTrans2D1" presStyleIdx="0" presStyleCnt="0"/>
      <dgm:spPr/>
    </dgm:pt>
    <dgm:pt modelId="{D3A97E26-096C-4F68-9A2F-498C2135C2A8}" type="pres">
      <dgm:prSet presAssocID="{009C98E0-64B5-474C-94ED-46BC7CC49CEA}" presName="compNode" presStyleCnt="0"/>
      <dgm:spPr/>
    </dgm:pt>
    <dgm:pt modelId="{B30E25A6-9940-4505-8847-E7D44C195349}" type="pres">
      <dgm:prSet presAssocID="{009C98E0-64B5-474C-94ED-46BC7CC49CEA}" presName="iconBgRect" presStyleLbl="bgShp" presStyleIdx="2" presStyleCnt="5"/>
      <dgm:spPr/>
    </dgm:pt>
    <dgm:pt modelId="{AC24F9EC-5850-4D8F-96F8-892BEF4A4A38}" type="pres">
      <dgm:prSet presAssocID="{009C98E0-64B5-474C-94ED-46BC7CC49CE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4A042A07-235C-4BA3-9F8A-9B898EF8453D}" type="pres">
      <dgm:prSet presAssocID="{009C98E0-64B5-474C-94ED-46BC7CC49CEA}" presName="spaceRect" presStyleCnt="0"/>
      <dgm:spPr/>
    </dgm:pt>
    <dgm:pt modelId="{1D4BEEC5-6E65-47C7-8A78-7BF1ADF5F902}" type="pres">
      <dgm:prSet presAssocID="{009C98E0-64B5-474C-94ED-46BC7CC49CEA}" presName="textRect" presStyleLbl="revTx" presStyleIdx="2" presStyleCnt="5" custLinFactNeighborX="-533" custLinFactNeighborY="19497">
        <dgm:presLayoutVars>
          <dgm:chMax val="1"/>
          <dgm:chPref val="1"/>
        </dgm:presLayoutVars>
      </dgm:prSet>
      <dgm:spPr/>
    </dgm:pt>
    <dgm:pt modelId="{E5B1A342-6208-47CC-9335-48F3B44D85E4}" type="pres">
      <dgm:prSet presAssocID="{4545F7B3-340D-499B-B230-77BB2123C522}" presName="sibTrans" presStyleLbl="sibTrans2D1" presStyleIdx="0" presStyleCnt="0"/>
      <dgm:spPr/>
    </dgm:pt>
    <dgm:pt modelId="{71C96898-48AA-4C7A-937A-647556A68876}" type="pres">
      <dgm:prSet presAssocID="{B5ADCB27-B183-40F4-BD73-899234195BAB}" presName="compNode" presStyleCnt="0"/>
      <dgm:spPr/>
    </dgm:pt>
    <dgm:pt modelId="{5F00ABFB-7CCA-4441-A067-6262FBB98013}" type="pres">
      <dgm:prSet presAssocID="{B5ADCB27-B183-40F4-BD73-899234195BAB}" presName="iconBgRect" presStyleLbl="bgShp" presStyleIdx="3" presStyleCnt="5"/>
      <dgm:spPr/>
    </dgm:pt>
    <dgm:pt modelId="{047FF1AF-9D7F-40E8-B75C-48D6CDE7F3D3}" type="pres">
      <dgm:prSet presAssocID="{B5ADCB27-B183-40F4-BD73-899234195BA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po"/>
        </a:ext>
      </dgm:extLst>
    </dgm:pt>
    <dgm:pt modelId="{0E0782A0-0256-4136-8981-BC73E5D6D084}" type="pres">
      <dgm:prSet presAssocID="{B5ADCB27-B183-40F4-BD73-899234195BAB}" presName="spaceRect" presStyleCnt="0"/>
      <dgm:spPr/>
    </dgm:pt>
    <dgm:pt modelId="{36A19D35-46E1-42E8-A483-7C4486A5006D}" type="pres">
      <dgm:prSet presAssocID="{B5ADCB27-B183-40F4-BD73-899234195BAB}" presName="textRect" presStyleLbl="revTx" presStyleIdx="3" presStyleCnt="5" custScaleX="105601" custScaleY="170462" custLinFactNeighborX="-799" custLinFactNeighborY="18252">
        <dgm:presLayoutVars>
          <dgm:chMax val="1"/>
          <dgm:chPref val="1"/>
        </dgm:presLayoutVars>
      </dgm:prSet>
      <dgm:spPr/>
    </dgm:pt>
    <dgm:pt modelId="{7A662819-6AA4-4D27-86F8-AC6451AA2319}" type="pres">
      <dgm:prSet presAssocID="{7BCCC0DF-437F-4AF8-90A1-EB11FA6099DF}" presName="sibTrans" presStyleLbl="sibTrans2D1" presStyleIdx="0" presStyleCnt="0"/>
      <dgm:spPr/>
    </dgm:pt>
    <dgm:pt modelId="{C578B22A-035D-41CF-8347-DF1D2177AC79}" type="pres">
      <dgm:prSet presAssocID="{A7AFEAF2-D994-48AA-AD9C-8C840D92F7FC}" presName="compNode" presStyleCnt="0"/>
      <dgm:spPr/>
    </dgm:pt>
    <dgm:pt modelId="{C9FCFE64-D9BD-4DDB-8323-12DFDF527374}" type="pres">
      <dgm:prSet presAssocID="{A7AFEAF2-D994-48AA-AD9C-8C840D92F7FC}" presName="iconBgRect" presStyleLbl="bgShp" presStyleIdx="4" presStyleCnt="5" custLinFactNeighborX="645" custLinFactNeighborY="5164"/>
      <dgm:spPr/>
    </dgm:pt>
    <dgm:pt modelId="{63AE3835-C192-4747-A272-120CF2006F64}" type="pres">
      <dgm:prSet presAssocID="{A7AFEAF2-D994-48AA-AD9C-8C840D92F7F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ula"/>
        </a:ext>
      </dgm:extLst>
    </dgm:pt>
    <dgm:pt modelId="{9EABE4C2-C203-466B-89F2-3EC1AA04AF89}" type="pres">
      <dgm:prSet presAssocID="{A7AFEAF2-D994-48AA-AD9C-8C840D92F7FC}" presName="spaceRect" presStyleCnt="0"/>
      <dgm:spPr/>
    </dgm:pt>
    <dgm:pt modelId="{1A1AE536-22E9-4CC6-A28E-3DDD4C9652E9}" type="pres">
      <dgm:prSet presAssocID="{A7AFEAF2-D994-48AA-AD9C-8C840D92F7FC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BE20E07-8E63-42ED-A440-C063D869A659}" type="presOf" srcId="{B5ADCB27-B183-40F4-BD73-899234195BAB}" destId="{36A19D35-46E1-42E8-A483-7C4486A5006D}" srcOrd="0" destOrd="0" presId="urn:microsoft.com/office/officeart/2018/2/layout/IconCircleList"/>
    <dgm:cxn modelId="{78EBF70B-3B84-45E6-AC9A-8C9208F6A4FE}" srcId="{71F816E8-D68C-4137-92DA-36DE48F18554}" destId="{2792C54E-6F88-40EC-8ADF-96F5E762550C}" srcOrd="1" destOrd="0" parTransId="{117D1C82-D590-49DC-9FBB-BB50D2EDB6E6}" sibTransId="{205F841D-FFF4-4A29-8009-D83E9B07A4D9}"/>
    <dgm:cxn modelId="{9043DB0D-29A9-49F4-8548-F85B0802B576}" type="presOf" srcId="{A7AFEAF2-D994-48AA-AD9C-8C840D92F7FC}" destId="{1A1AE536-22E9-4CC6-A28E-3DDD4C9652E9}" srcOrd="0" destOrd="0" presId="urn:microsoft.com/office/officeart/2018/2/layout/IconCircleList"/>
    <dgm:cxn modelId="{EC30EA1B-442F-46F8-98DB-1F17BDFBEC45}" type="presOf" srcId="{205F841D-FFF4-4A29-8009-D83E9B07A4D9}" destId="{B5EB9D54-3F54-4D76-A941-6E57B8F5C9CE}" srcOrd="0" destOrd="0" presId="urn:microsoft.com/office/officeart/2018/2/layout/IconCircleList"/>
    <dgm:cxn modelId="{C6319F39-0534-4B7F-BE9B-F2F668AFDBF4}" srcId="{71F816E8-D68C-4137-92DA-36DE48F18554}" destId="{4179FBF1-3317-42FD-ACF2-C9A50FBC2A2E}" srcOrd="0" destOrd="0" parTransId="{7637331C-1243-4C7C-AA6D-AC53CA294EB1}" sibTransId="{CF7B6193-14C3-4DEE-9B2F-B72C0C865A61}"/>
    <dgm:cxn modelId="{DE9DFD63-6662-46B1-B324-AA4806BC025A}" srcId="{71F816E8-D68C-4137-92DA-36DE48F18554}" destId="{B5ADCB27-B183-40F4-BD73-899234195BAB}" srcOrd="3" destOrd="0" parTransId="{B3BFD318-0054-4D7E-8207-2A6CC4DF9090}" sibTransId="{7BCCC0DF-437F-4AF8-90A1-EB11FA6099DF}"/>
    <dgm:cxn modelId="{B06B9E44-EDCC-4B17-8BB8-1F462F4D1E95}" srcId="{71F816E8-D68C-4137-92DA-36DE48F18554}" destId="{A7AFEAF2-D994-48AA-AD9C-8C840D92F7FC}" srcOrd="4" destOrd="0" parTransId="{1AB2B98C-05F1-4037-B5DD-55EEE974E42E}" sibTransId="{16196F7B-C6D7-420B-8F91-35AB2905608E}"/>
    <dgm:cxn modelId="{46303153-7F0E-4705-922A-9F0B957100F5}" type="presOf" srcId="{2792C54E-6F88-40EC-8ADF-96F5E762550C}" destId="{2777DE51-4619-4AD8-B9C6-F2D6D58C4151}" srcOrd="0" destOrd="0" presId="urn:microsoft.com/office/officeart/2018/2/layout/IconCircleList"/>
    <dgm:cxn modelId="{08B63356-B8B1-4D68-A034-79FD9D2C1928}" type="presOf" srcId="{71F816E8-D68C-4137-92DA-36DE48F18554}" destId="{64093EA8-80F5-48DB-BF34-0348DD9C0676}" srcOrd="0" destOrd="0" presId="urn:microsoft.com/office/officeart/2018/2/layout/IconCircleList"/>
    <dgm:cxn modelId="{CE5D419C-CE07-4A93-83C5-AA43839E37E0}" type="presOf" srcId="{4545F7B3-340D-499B-B230-77BB2123C522}" destId="{E5B1A342-6208-47CC-9335-48F3B44D85E4}" srcOrd="0" destOrd="0" presId="urn:microsoft.com/office/officeart/2018/2/layout/IconCircleList"/>
    <dgm:cxn modelId="{61F8C5C9-D8E5-498D-B12A-D6E732C9A9A7}" type="presOf" srcId="{7BCCC0DF-437F-4AF8-90A1-EB11FA6099DF}" destId="{7A662819-6AA4-4D27-86F8-AC6451AA2319}" srcOrd="0" destOrd="0" presId="urn:microsoft.com/office/officeart/2018/2/layout/IconCircleList"/>
    <dgm:cxn modelId="{AF4F86CF-2945-45EE-9277-EDF2D7191C4C}" type="presOf" srcId="{CF7B6193-14C3-4DEE-9B2F-B72C0C865A61}" destId="{4D0164B8-A57A-4EFD-B593-CC0A18CF437B}" srcOrd="0" destOrd="0" presId="urn:microsoft.com/office/officeart/2018/2/layout/IconCircleList"/>
    <dgm:cxn modelId="{58C7C9CF-9D32-4A76-A9D4-8E3F1AF35DA5}" srcId="{71F816E8-D68C-4137-92DA-36DE48F18554}" destId="{009C98E0-64B5-474C-94ED-46BC7CC49CEA}" srcOrd="2" destOrd="0" parTransId="{381784FD-02CE-4D93-A002-A39A50DFF093}" sibTransId="{4545F7B3-340D-499B-B230-77BB2123C522}"/>
    <dgm:cxn modelId="{D7DB7ADB-3A3C-47D9-86CB-2D005E94562C}" type="presOf" srcId="{4179FBF1-3317-42FD-ACF2-C9A50FBC2A2E}" destId="{D6379E05-8E2C-4653-A0C0-A8A6E0D3B582}" srcOrd="0" destOrd="0" presId="urn:microsoft.com/office/officeart/2018/2/layout/IconCircleList"/>
    <dgm:cxn modelId="{E5A91DF8-80BF-4B9B-BEDC-668BCEECC167}" type="presOf" srcId="{009C98E0-64B5-474C-94ED-46BC7CC49CEA}" destId="{1D4BEEC5-6E65-47C7-8A78-7BF1ADF5F902}" srcOrd="0" destOrd="0" presId="urn:microsoft.com/office/officeart/2018/2/layout/IconCircleList"/>
    <dgm:cxn modelId="{15FDB21A-B94E-479F-8307-E7135EE7D309}" type="presParOf" srcId="{64093EA8-80F5-48DB-BF34-0348DD9C0676}" destId="{C5CF2F97-ACA1-45FA-B69B-761B60131633}" srcOrd="0" destOrd="0" presId="urn:microsoft.com/office/officeart/2018/2/layout/IconCircleList"/>
    <dgm:cxn modelId="{2F7497E8-1275-44AC-968D-755E24DB3363}" type="presParOf" srcId="{C5CF2F97-ACA1-45FA-B69B-761B60131633}" destId="{06D03148-B4BF-45AB-8686-58763CF3132A}" srcOrd="0" destOrd="0" presId="urn:microsoft.com/office/officeart/2018/2/layout/IconCircleList"/>
    <dgm:cxn modelId="{A479B27D-7DFF-4453-90EA-782F9715676C}" type="presParOf" srcId="{06D03148-B4BF-45AB-8686-58763CF3132A}" destId="{4C121CDB-2D01-41A3-BEBC-1227C791BEAD}" srcOrd="0" destOrd="0" presId="urn:microsoft.com/office/officeart/2018/2/layout/IconCircleList"/>
    <dgm:cxn modelId="{85FEFD2F-AE0D-4626-8D1F-24A66360F12E}" type="presParOf" srcId="{06D03148-B4BF-45AB-8686-58763CF3132A}" destId="{C2D9F059-9939-448D-9DCC-465242CAEEEE}" srcOrd="1" destOrd="0" presId="urn:microsoft.com/office/officeart/2018/2/layout/IconCircleList"/>
    <dgm:cxn modelId="{44F8A0AE-937F-49F8-B7D0-429BBA64C2E9}" type="presParOf" srcId="{06D03148-B4BF-45AB-8686-58763CF3132A}" destId="{79CFF832-6FB8-4A9B-8999-9212E780DAEB}" srcOrd="2" destOrd="0" presId="urn:microsoft.com/office/officeart/2018/2/layout/IconCircleList"/>
    <dgm:cxn modelId="{9EBB4C87-F1E4-4614-A6CC-1BEF09BC8767}" type="presParOf" srcId="{06D03148-B4BF-45AB-8686-58763CF3132A}" destId="{D6379E05-8E2C-4653-A0C0-A8A6E0D3B582}" srcOrd="3" destOrd="0" presId="urn:microsoft.com/office/officeart/2018/2/layout/IconCircleList"/>
    <dgm:cxn modelId="{EA2D2763-148B-4391-8D14-0791A0A77514}" type="presParOf" srcId="{C5CF2F97-ACA1-45FA-B69B-761B60131633}" destId="{4D0164B8-A57A-4EFD-B593-CC0A18CF437B}" srcOrd="1" destOrd="0" presId="urn:microsoft.com/office/officeart/2018/2/layout/IconCircleList"/>
    <dgm:cxn modelId="{B74C930A-C3E7-4823-855F-655564147F2D}" type="presParOf" srcId="{C5CF2F97-ACA1-45FA-B69B-761B60131633}" destId="{062613B0-C251-423C-8D67-F9DF965D8084}" srcOrd="2" destOrd="0" presId="urn:microsoft.com/office/officeart/2018/2/layout/IconCircleList"/>
    <dgm:cxn modelId="{7CBBD31B-1F8F-42E3-810D-DE544BE77433}" type="presParOf" srcId="{062613B0-C251-423C-8D67-F9DF965D8084}" destId="{28D65B23-A432-4975-B7DA-433BFE7F56C4}" srcOrd="0" destOrd="0" presId="urn:microsoft.com/office/officeart/2018/2/layout/IconCircleList"/>
    <dgm:cxn modelId="{58DBB863-9723-4FFB-9B86-68389FEBB25C}" type="presParOf" srcId="{062613B0-C251-423C-8D67-F9DF965D8084}" destId="{359B22FD-56B1-4F8C-831E-75FC2411B661}" srcOrd="1" destOrd="0" presId="urn:microsoft.com/office/officeart/2018/2/layout/IconCircleList"/>
    <dgm:cxn modelId="{7C0A219D-47F4-418D-A422-A039552D6533}" type="presParOf" srcId="{062613B0-C251-423C-8D67-F9DF965D8084}" destId="{9B2B6AAE-472A-4555-8154-D7BEAE55B9D7}" srcOrd="2" destOrd="0" presId="urn:microsoft.com/office/officeart/2018/2/layout/IconCircleList"/>
    <dgm:cxn modelId="{EE312D47-C6B1-4BF7-92E4-B4C6B347FA66}" type="presParOf" srcId="{062613B0-C251-423C-8D67-F9DF965D8084}" destId="{2777DE51-4619-4AD8-B9C6-F2D6D58C4151}" srcOrd="3" destOrd="0" presId="urn:microsoft.com/office/officeart/2018/2/layout/IconCircleList"/>
    <dgm:cxn modelId="{39B92504-DF6D-4E0B-9EC9-FC9E48EB3E8A}" type="presParOf" srcId="{C5CF2F97-ACA1-45FA-B69B-761B60131633}" destId="{B5EB9D54-3F54-4D76-A941-6E57B8F5C9CE}" srcOrd="3" destOrd="0" presId="urn:microsoft.com/office/officeart/2018/2/layout/IconCircleList"/>
    <dgm:cxn modelId="{AA03E56C-0656-4220-B72E-08E2FADDC90C}" type="presParOf" srcId="{C5CF2F97-ACA1-45FA-B69B-761B60131633}" destId="{D3A97E26-096C-4F68-9A2F-498C2135C2A8}" srcOrd="4" destOrd="0" presId="urn:microsoft.com/office/officeart/2018/2/layout/IconCircleList"/>
    <dgm:cxn modelId="{3DEDCAC2-50F0-43BB-BE45-16F1F05C4DA0}" type="presParOf" srcId="{D3A97E26-096C-4F68-9A2F-498C2135C2A8}" destId="{B30E25A6-9940-4505-8847-E7D44C195349}" srcOrd="0" destOrd="0" presId="urn:microsoft.com/office/officeart/2018/2/layout/IconCircleList"/>
    <dgm:cxn modelId="{DC560F64-4C74-4E23-B019-C0D1AACA0AFC}" type="presParOf" srcId="{D3A97E26-096C-4F68-9A2F-498C2135C2A8}" destId="{AC24F9EC-5850-4D8F-96F8-892BEF4A4A38}" srcOrd="1" destOrd="0" presId="urn:microsoft.com/office/officeart/2018/2/layout/IconCircleList"/>
    <dgm:cxn modelId="{2597D58A-0A2D-4C67-B491-F910B63A90DD}" type="presParOf" srcId="{D3A97E26-096C-4F68-9A2F-498C2135C2A8}" destId="{4A042A07-235C-4BA3-9F8A-9B898EF8453D}" srcOrd="2" destOrd="0" presId="urn:microsoft.com/office/officeart/2018/2/layout/IconCircleList"/>
    <dgm:cxn modelId="{86376999-C878-44AC-843E-60AC8730126E}" type="presParOf" srcId="{D3A97E26-096C-4F68-9A2F-498C2135C2A8}" destId="{1D4BEEC5-6E65-47C7-8A78-7BF1ADF5F902}" srcOrd="3" destOrd="0" presId="urn:microsoft.com/office/officeart/2018/2/layout/IconCircleList"/>
    <dgm:cxn modelId="{2F822EB7-65EA-4099-968D-CEE1F632E6C7}" type="presParOf" srcId="{C5CF2F97-ACA1-45FA-B69B-761B60131633}" destId="{E5B1A342-6208-47CC-9335-48F3B44D85E4}" srcOrd="5" destOrd="0" presId="urn:microsoft.com/office/officeart/2018/2/layout/IconCircleList"/>
    <dgm:cxn modelId="{0D52F166-37E5-49CE-8568-1CD1275B95A8}" type="presParOf" srcId="{C5CF2F97-ACA1-45FA-B69B-761B60131633}" destId="{71C96898-48AA-4C7A-937A-647556A68876}" srcOrd="6" destOrd="0" presId="urn:microsoft.com/office/officeart/2018/2/layout/IconCircleList"/>
    <dgm:cxn modelId="{34A0992A-C5D0-4801-AED3-E2CA9F7C861F}" type="presParOf" srcId="{71C96898-48AA-4C7A-937A-647556A68876}" destId="{5F00ABFB-7CCA-4441-A067-6262FBB98013}" srcOrd="0" destOrd="0" presId="urn:microsoft.com/office/officeart/2018/2/layout/IconCircleList"/>
    <dgm:cxn modelId="{1ED3A532-5085-483A-99EE-EB5B9CDADB6C}" type="presParOf" srcId="{71C96898-48AA-4C7A-937A-647556A68876}" destId="{047FF1AF-9D7F-40E8-B75C-48D6CDE7F3D3}" srcOrd="1" destOrd="0" presId="urn:microsoft.com/office/officeart/2018/2/layout/IconCircleList"/>
    <dgm:cxn modelId="{D702DF6B-8D38-47E5-90A0-D0D5FBE8A7BC}" type="presParOf" srcId="{71C96898-48AA-4C7A-937A-647556A68876}" destId="{0E0782A0-0256-4136-8981-BC73E5D6D084}" srcOrd="2" destOrd="0" presId="urn:microsoft.com/office/officeart/2018/2/layout/IconCircleList"/>
    <dgm:cxn modelId="{4809E500-6259-411F-9F37-6175603D0087}" type="presParOf" srcId="{71C96898-48AA-4C7A-937A-647556A68876}" destId="{36A19D35-46E1-42E8-A483-7C4486A5006D}" srcOrd="3" destOrd="0" presId="urn:microsoft.com/office/officeart/2018/2/layout/IconCircleList"/>
    <dgm:cxn modelId="{BB4E2B86-B1F4-4A37-B304-E111388D1906}" type="presParOf" srcId="{C5CF2F97-ACA1-45FA-B69B-761B60131633}" destId="{7A662819-6AA4-4D27-86F8-AC6451AA2319}" srcOrd="7" destOrd="0" presId="urn:microsoft.com/office/officeart/2018/2/layout/IconCircleList"/>
    <dgm:cxn modelId="{4ECCC7CC-3619-4CEB-9CEC-BE2553665397}" type="presParOf" srcId="{C5CF2F97-ACA1-45FA-B69B-761B60131633}" destId="{C578B22A-035D-41CF-8347-DF1D2177AC79}" srcOrd="8" destOrd="0" presId="urn:microsoft.com/office/officeart/2018/2/layout/IconCircleList"/>
    <dgm:cxn modelId="{8C2282AD-6876-486B-A7D3-BA49D15B7EBC}" type="presParOf" srcId="{C578B22A-035D-41CF-8347-DF1D2177AC79}" destId="{C9FCFE64-D9BD-4DDB-8323-12DFDF527374}" srcOrd="0" destOrd="0" presId="urn:microsoft.com/office/officeart/2018/2/layout/IconCircleList"/>
    <dgm:cxn modelId="{E9877D52-B6D4-4DC4-B443-B2935E593D20}" type="presParOf" srcId="{C578B22A-035D-41CF-8347-DF1D2177AC79}" destId="{63AE3835-C192-4747-A272-120CF2006F64}" srcOrd="1" destOrd="0" presId="urn:microsoft.com/office/officeart/2018/2/layout/IconCircleList"/>
    <dgm:cxn modelId="{15DFAF22-4629-45A6-98D8-BD0D47EBF1C4}" type="presParOf" srcId="{C578B22A-035D-41CF-8347-DF1D2177AC79}" destId="{9EABE4C2-C203-466B-89F2-3EC1AA04AF89}" srcOrd="2" destOrd="0" presId="urn:microsoft.com/office/officeart/2018/2/layout/IconCircleList"/>
    <dgm:cxn modelId="{667E2D25-86DF-427C-93AB-6121B9D99B52}" type="presParOf" srcId="{C578B22A-035D-41CF-8347-DF1D2177AC79}" destId="{1A1AE536-22E9-4CC6-A28E-3DDD4C9652E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03581D-1373-4B69-8526-86F58354B7B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03D9E12-2D80-4105-8BA9-0036CD548B47}">
      <dgm:prSet/>
      <dgm:spPr/>
      <dgm:t>
        <a:bodyPr/>
        <a:lstStyle/>
        <a:p>
          <a:r>
            <a:rPr lang="it-IT"/>
            <a:t>Il «facilitatore» come professionista riflessivo.</a:t>
          </a:r>
          <a:endParaRPr lang="en-US"/>
        </a:p>
      </dgm:t>
    </dgm:pt>
    <dgm:pt modelId="{9C6EE2A5-8B98-495C-B931-2BCFEB3CA434}" type="parTrans" cxnId="{D03D0241-D20B-423A-9767-88467744160B}">
      <dgm:prSet/>
      <dgm:spPr/>
      <dgm:t>
        <a:bodyPr/>
        <a:lstStyle/>
        <a:p>
          <a:endParaRPr lang="en-US"/>
        </a:p>
      </dgm:t>
    </dgm:pt>
    <dgm:pt modelId="{99D1B6F9-5B27-452F-90E0-A2B0330262EC}" type="sibTrans" cxnId="{D03D0241-D20B-423A-9767-88467744160B}">
      <dgm:prSet/>
      <dgm:spPr/>
      <dgm:t>
        <a:bodyPr/>
        <a:lstStyle/>
        <a:p>
          <a:endParaRPr lang="en-US"/>
        </a:p>
      </dgm:t>
    </dgm:pt>
    <dgm:pt modelId="{085B62D1-8C82-4437-A40C-1A0178D6D2CB}">
      <dgm:prSet/>
      <dgm:spPr/>
      <dgm:t>
        <a:bodyPr/>
        <a:lstStyle/>
        <a:p>
          <a:r>
            <a:rPr lang="it-IT"/>
            <a:t>Tecniche didattiche vs. </a:t>
          </a:r>
          <a:r>
            <a:rPr lang="it-IT" i="1"/>
            <a:t>habitus</a:t>
          </a:r>
          <a:r>
            <a:rPr lang="it-IT"/>
            <a:t> e posture.</a:t>
          </a:r>
          <a:endParaRPr lang="en-US"/>
        </a:p>
      </dgm:t>
    </dgm:pt>
    <dgm:pt modelId="{C152970A-1A0D-4DC7-B712-600BD0379EDD}" type="parTrans" cxnId="{500B6047-69B3-4A9C-9749-C02A74F7C81D}">
      <dgm:prSet/>
      <dgm:spPr/>
      <dgm:t>
        <a:bodyPr/>
        <a:lstStyle/>
        <a:p>
          <a:endParaRPr lang="en-US"/>
        </a:p>
      </dgm:t>
    </dgm:pt>
    <dgm:pt modelId="{72196C6C-45BF-4583-BE54-B818D40E7249}" type="sibTrans" cxnId="{500B6047-69B3-4A9C-9749-C02A74F7C81D}">
      <dgm:prSet/>
      <dgm:spPr/>
      <dgm:t>
        <a:bodyPr/>
        <a:lstStyle/>
        <a:p>
          <a:endParaRPr lang="en-US"/>
        </a:p>
      </dgm:t>
    </dgm:pt>
    <dgm:pt modelId="{C24BBC7D-C533-4E40-A064-BB82BDA40DE8}">
      <dgm:prSet/>
      <dgm:spPr/>
      <dgm:t>
        <a:bodyPr/>
        <a:lstStyle/>
        <a:p>
          <a:r>
            <a:rPr lang="it-IT"/>
            <a:t>La «comunità di ricerca» come luogo di formazione professionale.</a:t>
          </a:r>
          <a:endParaRPr lang="en-US"/>
        </a:p>
      </dgm:t>
    </dgm:pt>
    <dgm:pt modelId="{6C8CA89D-D414-4C34-8E18-1900E033E58C}" type="parTrans" cxnId="{3E126808-1DC6-4C40-8A34-1E0DA60916F3}">
      <dgm:prSet/>
      <dgm:spPr/>
      <dgm:t>
        <a:bodyPr/>
        <a:lstStyle/>
        <a:p>
          <a:endParaRPr lang="en-US"/>
        </a:p>
      </dgm:t>
    </dgm:pt>
    <dgm:pt modelId="{0E58E07A-1FF0-4054-861B-F348824CA426}" type="sibTrans" cxnId="{3E126808-1DC6-4C40-8A34-1E0DA60916F3}">
      <dgm:prSet/>
      <dgm:spPr/>
      <dgm:t>
        <a:bodyPr/>
        <a:lstStyle/>
        <a:p>
          <a:endParaRPr lang="en-US"/>
        </a:p>
      </dgm:t>
    </dgm:pt>
    <dgm:pt modelId="{CD6A8F96-45A0-4EC7-89DB-F6562CB4CCED}">
      <dgm:prSet/>
      <dgm:spPr/>
      <dgm:t>
        <a:bodyPr/>
        <a:lstStyle/>
        <a:p>
          <a:r>
            <a:rPr lang="it-IT"/>
            <a:t>Autenticità e </a:t>
          </a:r>
          <a:r>
            <a:rPr lang="it-IT" i="1"/>
            <a:t>caring</a:t>
          </a:r>
          <a:r>
            <a:rPr lang="it-IT"/>
            <a:t>.</a:t>
          </a:r>
          <a:endParaRPr lang="en-US"/>
        </a:p>
      </dgm:t>
    </dgm:pt>
    <dgm:pt modelId="{5F00F2BF-F525-4412-8121-CC4AF25C4996}" type="parTrans" cxnId="{B18313C4-DDF1-4D0A-9BF9-C8E887391B97}">
      <dgm:prSet/>
      <dgm:spPr/>
      <dgm:t>
        <a:bodyPr/>
        <a:lstStyle/>
        <a:p>
          <a:endParaRPr lang="en-US"/>
        </a:p>
      </dgm:t>
    </dgm:pt>
    <dgm:pt modelId="{1693EA09-20C7-40EC-B642-82DE64410783}" type="sibTrans" cxnId="{B18313C4-DDF1-4D0A-9BF9-C8E887391B97}">
      <dgm:prSet/>
      <dgm:spPr/>
      <dgm:t>
        <a:bodyPr/>
        <a:lstStyle/>
        <a:p>
          <a:endParaRPr lang="en-US"/>
        </a:p>
      </dgm:t>
    </dgm:pt>
    <dgm:pt modelId="{274820FC-576F-434F-85C6-B71C4D8B5688}" type="pres">
      <dgm:prSet presAssocID="{6103581D-1373-4B69-8526-86F58354B7B8}" presName="outerComposite" presStyleCnt="0">
        <dgm:presLayoutVars>
          <dgm:chMax val="5"/>
          <dgm:dir/>
          <dgm:resizeHandles val="exact"/>
        </dgm:presLayoutVars>
      </dgm:prSet>
      <dgm:spPr/>
    </dgm:pt>
    <dgm:pt modelId="{14D1D2D5-1180-4279-9CC6-C8FDE73C597D}" type="pres">
      <dgm:prSet presAssocID="{6103581D-1373-4B69-8526-86F58354B7B8}" presName="dummyMaxCanvas" presStyleCnt="0">
        <dgm:presLayoutVars/>
      </dgm:prSet>
      <dgm:spPr/>
    </dgm:pt>
    <dgm:pt modelId="{3A4A5AD1-5786-459B-B7B9-20C2FB69B679}" type="pres">
      <dgm:prSet presAssocID="{6103581D-1373-4B69-8526-86F58354B7B8}" presName="FourNodes_1" presStyleLbl="node1" presStyleIdx="0" presStyleCnt="4">
        <dgm:presLayoutVars>
          <dgm:bulletEnabled val="1"/>
        </dgm:presLayoutVars>
      </dgm:prSet>
      <dgm:spPr/>
    </dgm:pt>
    <dgm:pt modelId="{089AC9FE-B282-4D5F-A75B-6900778A4003}" type="pres">
      <dgm:prSet presAssocID="{6103581D-1373-4B69-8526-86F58354B7B8}" presName="FourNodes_2" presStyleLbl="node1" presStyleIdx="1" presStyleCnt="4">
        <dgm:presLayoutVars>
          <dgm:bulletEnabled val="1"/>
        </dgm:presLayoutVars>
      </dgm:prSet>
      <dgm:spPr/>
    </dgm:pt>
    <dgm:pt modelId="{525CA93F-110D-4004-9DF2-11FD9E0F4846}" type="pres">
      <dgm:prSet presAssocID="{6103581D-1373-4B69-8526-86F58354B7B8}" presName="FourNodes_3" presStyleLbl="node1" presStyleIdx="2" presStyleCnt="4">
        <dgm:presLayoutVars>
          <dgm:bulletEnabled val="1"/>
        </dgm:presLayoutVars>
      </dgm:prSet>
      <dgm:spPr/>
    </dgm:pt>
    <dgm:pt modelId="{8F6CF2B0-7BA8-42CA-AD58-F598D1F718B5}" type="pres">
      <dgm:prSet presAssocID="{6103581D-1373-4B69-8526-86F58354B7B8}" presName="FourNodes_4" presStyleLbl="node1" presStyleIdx="3" presStyleCnt="4">
        <dgm:presLayoutVars>
          <dgm:bulletEnabled val="1"/>
        </dgm:presLayoutVars>
      </dgm:prSet>
      <dgm:spPr/>
    </dgm:pt>
    <dgm:pt modelId="{3D41931D-088F-413F-84F8-23122AE2F0CD}" type="pres">
      <dgm:prSet presAssocID="{6103581D-1373-4B69-8526-86F58354B7B8}" presName="FourConn_1-2" presStyleLbl="fgAccFollowNode1" presStyleIdx="0" presStyleCnt="3">
        <dgm:presLayoutVars>
          <dgm:bulletEnabled val="1"/>
        </dgm:presLayoutVars>
      </dgm:prSet>
      <dgm:spPr/>
    </dgm:pt>
    <dgm:pt modelId="{FFDDE798-CF9E-4123-8D26-2300667A87A8}" type="pres">
      <dgm:prSet presAssocID="{6103581D-1373-4B69-8526-86F58354B7B8}" presName="FourConn_2-3" presStyleLbl="fgAccFollowNode1" presStyleIdx="1" presStyleCnt="3">
        <dgm:presLayoutVars>
          <dgm:bulletEnabled val="1"/>
        </dgm:presLayoutVars>
      </dgm:prSet>
      <dgm:spPr/>
    </dgm:pt>
    <dgm:pt modelId="{5E8B9120-9EBB-47E4-8E60-7032FE1EEE93}" type="pres">
      <dgm:prSet presAssocID="{6103581D-1373-4B69-8526-86F58354B7B8}" presName="FourConn_3-4" presStyleLbl="fgAccFollowNode1" presStyleIdx="2" presStyleCnt="3">
        <dgm:presLayoutVars>
          <dgm:bulletEnabled val="1"/>
        </dgm:presLayoutVars>
      </dgm:prSet>
      <dgm:spPr/>
    </dgm:pt>
    <dgm:pt modelId="{705BEF91-50B2-470F-B8A7-6D433C026E45}" type="pres">
      <dgm:prSet presAssocID="{6103581D-1373-4B69-8526-86F58354B7B8}" presName="FourNodes_1_text" presStyleLbl="node1" presStyleIdx="3" presStyleCnt="4">
        <dgm:presLayoutVars>
          <dgm:bulletEnabled val="1"/>
        </dgm:presLayoutVars>
      </dgm:prSet>
      <dgm:spPr/>
    </dgm:pt>
    <dgm:pt modelId="{484A57F8-3980-4A30-AE02-FB3E8C5DB3BE}" type="pres">
      <dgm:prSet presAssocID="{6103581D-1373-4B69-8526-86F58354B7B8}" presName="FourNodes_2_text" presStyleLbl="node1" presStyleIdx="3" presStyleCnt="4">
        <dgm:presLayoutVars>
          <dgm:bulletEnabled val="1"/>
        </dgm:presLayoutVars>
      </dgm:prSet>
      <dgm:spPr/>
    </dgm:pt>
    <dgm:pt modelId="{4A3346EE-5886-4C56-965E-75271F5CEEB3}" type="pres">
      <dgm:prSet presAssocID="{6103581D-1373-4B69-8526-86F58354B7B8}" presName="FourNodes_3_text" presStyleLbl="node1" presStyleIdx="3" presStyleCnt="4">
        <dgm:presLayoutVars>
          <dgm:bulletEnabled val="1"/>
        </dgm:presLayoutVars>
      </dgm:prSet>
      <dgm:spPr/>
    </dgm:pt>
    <dgm:pt modelId="{F7F0F1E3-A836-4A01-8AA7-A9EE1AE99877}" type="pres">
      <dgm:prSet presAssocID="{6103581D-1373-4B69-8526-86F58354B7B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E126808-1DC6-4C40-8A34-1E0DA60916F3}" srcId="{6103581D-1373-4B69-8526-86F58354B7B8}" destId="{C24BBC7D-C533-4E40-A064-BB82BDA40DE8}" srcOrd="2" destOrd="0" parTransId="{6C8CA89D-D414-4C34-8E18-1900E033E58C}" sibTransId="{0E58E07A-1FF0-4054-861B-F348824CA426}"/>
    <dgm:cxn modelId="{F537730B-04A6-4C83-829B-C270E0AA088B}" type="presOf" srcId="{6103581D-1373-4B69-8526-86F58354B7B8}" destId="{274820FC-576F-434F-85C6-B71C4D8B5688}" srcOrd="0" destOrd="0" presId="urn:microsoft.com/office/officeart/2005/8/layout/vProcess5"/>
    <dgm:cxn modelId="{69D16B1A-D99A-49DF-9E38-215718378683}" type="presOf" srcId="{A03D9E12-2D80-4105-8BA9-0036CD548B47}" destId="{3A4A5AD1-5786-459B-B7B9-20C2FB69B679}" srcOrd="0" destOrd="0" presId="urn:microsoft.com/office/officeart/2005/8/layout/vProcess5"/>
    <dgm:cxn modelId="{2223361F-FD3C-41EE-8B32-213B1F6A4962}" type="presOf" srcId="{C24BBC7D-C533-4E40-A064-BB82BDA40DE8}" destId="{525CA93F-110D-4004-9DF2-11FD9E0F4846}" srcOrd="0" destOrd="0" presId="urn:microsoft.com/office/officeart/2005/8/layout/vProcess5"/>
    <dgm:cxn modelId="{7DCBAB28-BBA6-48F3-BC6E-7525012D8691}" type="presOf" srcId="{72196C6C-45BF-4583-BE54-B818D40E7249}" destId="{FFDDE798-CF9E-4123-8D26-2300667A87A8}" srcOrd="0" destOrd="0" presId="urn:microsoft.com/office/officeart/2005/8/layout/vProcess5"/>
    <dgm:cxn modelId="{D03D0241-D20B-423A-9767-88467744160B}" srcId="{6103581D-1373-4B69-8526-86F58354B7B8}" destId="{A03D9E12-2D80-4105-8BA9-0036CD548B47}" srcOrd="0" destOrd="0" parTransId="{9C6EE2A5-8B98-495C-B931-2BCFEB3CA434}" sibTransId="{99D1B6F9-5B27-452F-90E0-A2B0330262EC}"/>
    <dgm:cxn modelId="{88C59F43-9AD5-487E-951D-B4DF1EC60049}" type="presOf" srcId="{C24BBC7D-C533-4E40-A064-BB82BDA40DE8}" destId="{4A3346EE-5886-4C56-965E-75271F5CEEB3}" srcOrd="1" destOrd="0" presId="urn:microsoft.com/office/officeart/2005/8/layout/vProcess5"/>
    <dgm:cxn modelId="{5154CB65-C3EA-40B2-80AE-A09AD9EBF6E3}" type="presOf" srcId="{CD6A8F96-45A0-4EC7-89DB-F6562CB4CCED}" destId="{F7F0F1E3-A836-4A01-8AA7-A9EE1AE99877}" srcOrd="1" destOrd="0" presId="urn:microsoft.com/office/officeart/2005/8/layout/vProcess5"/>
    <dgm:cxn modelId="{500B6047-69B3-4A9C-9749-C02A74F7C81D}" srcId="{6103581D-1373-4B69-8526-86F58354B7B8}" destId="{085B62D1-8C82-4437-A40C-1A0178D6D2CB}" srcOrd="1" destOrd="0" parTransId="{C152970A-1A0D-4DC7-B712-600BD0379EDD}" sibTransId="{72196C6C-45BF-4583-BE54-B818D40E7249}"/>
    <dgm:cxn modelId="{B2F18D72-BE39-438C-ADF6-C1A734D17077}" type="presOf" srcId="{99D1B6F9-5B27-452F-90E0-A2B0330262EC}" destId="{3D41931D-088F-413F-84F8-23122AE2F0CD}" srcOrd="0" destOrd="0" presId="urn:microsoft.com/office/officeart/2005/8/layout/vProcess5"/>
    <dgm:cxn modelId="{38CCE8AD-B820-4DCC-8F91-1E8493BDA44B}" type="presOf" srcId="{0E58E07A-1FF0-4054-861B-F348824CA426}" destId="{5E8B9120-9EBB-47E4-8E60-7032FE1EEE93}" srcOrd="0" destOrd="0" presId="urn:microsoft.com/office/officeart/2005/8/layout/vProcess5"/>
    <dgm:cxn modelId="{0A9043B7-FB79-48C8-9DBB-D3E7A916D70D}" type="presOf" srcId="{085B62D1-8C82-4437-A40C-1A0178D6D2CB}" destId="{484A57F8-3980-4A30-AE02-FB3E8C5DB3BE}" srcOrd="1" destOrd="0" presId="urn:microsoft.com/office/officeart/2005/8/layout/vProcess5"/>
    <dgm:cxn modelId="{992A52BE-C0BE-4F24-9E0E-B88E8818A38C}" type="presOf" srcId="{CD6A8F96-45A0-4EC7-89DB-F6562CB4CCED}" destId="{8F6CF2B0-7BA8-42CA-AD58-F598D1F718B5}" srcOrd="0" destOrd="0" presId="urn:microsoft.com/office/officeart/2005/8/layout/vProcess5"/>
    <dgm:cxn modelId="{B18313C4-DDF1-4D0A-9BF9-C8E887391B97}" srcId="{6103581D-1373-4B69-8526-86F58354B7B8}" destId="{CD6A8F96-45A0-4EC7-89DB-F6562CB4CCED}" srcOrd="3" destOrd="0" parTransId="{5F00F2BF-F525-4412-8121-CC4AF25C4996}" sibTransId="{1693EA09-20C7-40EC-B642-82DE64410783}"/>
    <dgm:cxn modelId="{B952E4F0-74B3-49C5-9838-C7E96EB8F932}" type="presOf" srcId="{085B62D1-8C82-4437-A40C-1A0178D6D2CB}" destId="{089AC9FE-B282-4D5F-A75B-6900778A4003}" srcOrd="0" destOrd="0" presId="urn:microsoft.com/office/officeart/2005/8/layout/vProcess5"/>
    <dgm:cxn modelId="{0FD263F6-1063-4E14-81C1-40DD605E3451}" type="presOf" srcId="{A03D9E12-2D80-4105-8BA9-0036CD548B47}" destId="{705BEF91-50B2-470F-B8A7-6D433C026E45}" srcOrd="1" destOrd="0" presId="urn:microsoft.com/office/officeart/2005/8/layout/vProcess5"/>
    <dgm:cxn modelId="{5551C26F-870C-42CB-A85D-7B2508D3C520}" type="presParOf" srcId="{274820FC-576F-434F-85C6-B71C4D8B5688}" destId="{14D1D2D5-1180-4279-9CC6-C8FDE73C597D}" srcOrd="0" destOrd="0" presId="urn:microsoft.com/office/officeart/2005/8/layout/vProcess5"/>
    <dgm:cxn modelId="{3D39CC78-0C1B-46E5-8985-3B964442CAC7}" type="presParOf" srcId="{274820FC-576F-434F-85C6-B71C4D8B5688}" destId="{3A4A5AD1-5786-459B-B7B9-20C2FB69B679}" srcOrd="1" destOrd="0" presId="urn:microsoft.com/office/officeart/2005/8/layout/vProcess5"/>
    <dgm:cxn modelId="{DB5A0B2A-3B4C-4848-97C3-2A3D14D100C7}" type="presParOf" srcId="{274820FC-576F-434F-85C6-B71C4D8B5688}" destId="{089AC9FE-B282-4D5F-A75B-6900778A4003}" srcOrd="2" destOrd="0" presId="urn:microsoft.com/office/officeart/2005/8/layout/vProcess5"/>
    <dgm:cxn modelId="{7F99D35E-42E8-44EC-A521-12A5F9091DD8}" type="presParOf" srcId="{274820FC-576F-434F-85C6-B71C4D8B5688}" destId="{525CA93F-110D-4004-9DF2-11FD9E0F4846}" srcOrd="3" destOrd="0" presId="urn:microsoft.com/office/officeart/2005/8/layout/vProcess5"/>
    <dgm:cxn modelId="{B2FB3035-AAAC-4C3D-8405-C43FA2E451DE}" type="presParOf" srcId="{274820FC-576F-434F-85C6-B71C4D8B5688}" destId="{8F6CF2B0-7BA8-42CA-AD58-F598D1F718B5}" srcOrd="4" destOrd="0" presId="urn:microsoft.com/office/officeart/2005/8/layout/vProcess5"/>
    <dgm:cxn modelId="{D0CEFF6F-CED4-4107-B3BA-34DFD022C5FE}" type="presParOf" srcId="{274820FC-576F-434F-85C6-B71C4D8B5688}" destId="{3D41931D-088F-413F-84F8-23122AE2F0CD}" srcOrd="5" destOrd="0" presId="urn:microsoft.com/office/officeart/2005/8/layout/vProcess5"/>
    <dgm:cxn modelId="{0EC98A65-CE01-42D6-9E30-6719E5F97FD1}" type="presParOf" srcId="{274820FC-576F-434F-85C6-B71C4D8B5688}" destId="{FFDDE798-CF9E-4123-8D26-2300667A87A8}" srcOrd="6" destOrd="0" presId="urn:microsoft.com/office/officeart/2005/8/layout/vProcess5"/>
    <dgm:cxn modelId="{C7926656-94BF-48C4-9F47-C7A969BB9269}" type="presParOf" srcId="{274820FC-576F-434F-85C6-B71C4D8B5688}" destId="{5E8B9120-9EBB-47E4-8E60-7032FE1EEE93}" srcOrd="7" destOrd="0" presId="urn:microsoft.com/office/officeart/2005/8/layout/vProcess5"/>
    <dgm:cxn modelId="{0002EBE1-60AC-420E-8388-772EC73B35C7}" type="presParOf" srcId="{274820FC-576F-434F-85C6-B71C4D8B5688}" destId="{705BEF91-50B2-470F-B8A7-6D433C026E45}" srcOrd="8" destOrd="0" presId="urn:microsoft.com/office/officeart/2005/8/layout/vProcess5"/>
    <dgm:cxn modelId="{671D3588-81A3-4949-A5B8-898412FDC481}" type="presParOf" srcId="{274820FC-576F-434F-85C6-B71C4D8B5688}" destId="{484A57F8-3980-4A30-AE02-FB3E8C5DB3BE}" srcOrd="9" destOrd="0" presId="urn:microsoft.com/office/officeart/2005/8/layout/vProcess5"/>
    <dgm:cxn modelId="{B0C333DE-EA41-476F-910A-56A9B509B031}" type="presParOf" srcId="{274820FC-576F-434F-85C6-B71C4D8B5688}" destId="{4A3346EE-5886-4C56-965E-75271F5CEEB3}" srcOrd="10" destOrd="0" presId="urn:microsoft.com/office/officeart/2005/8/layout/vProcess5"/>
    <dgm:cxn modelId="{6950BF71-65DF-4B0C-9FDB-23FE66C83B99}" type="presParOf" srcId="{274820FC-576F-434F-85C6-B71C4D8B5688}" destId="{F7F0F1E3-A836-4A01-8AA7-A9EE1AE9987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8F5B5D-0732-45E4-8E77-F981534595A4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BF5CB83-4CAD-46BE-A797-961AE38B71D8}">
      <dgm:prSet/>
      <dgm:spPr/>
      <dgm:t>
        <a:bodyPr/>
        <a:lstStyle/>
        <a:p>
          <a:r>
            <a:rPr lang="it-IT"/>
            <a:t>Vincoli di contesto (</a:t>
          </a:r>
          <a:r>
            <a:rPr lang="it-IT" i="1"/>
            <a:t>status</a:t>
          </a:r>
          <a:r>
            <a:rPr lang="it-IT"/>
            <a:t> e dispositivi di potere).</a:t>
          </a:r>
          <a:endParaRPr lang="en-US"/>
        </a:p>
      </dgm:t>
    </dgm:pt>
    <dgm:pt modelId="{4DA15705-31CC-4170-8131-D1D6D3B1E7F8}" type="parTrans" cxnId="{2A6B806D-204D-49B8-8E4D-3955D00D1D3C}">
      <dgm:prSet/>
      <dgm:spPr/>
      <dgm:t>
        <a:bodyPr/>
        <a:lstStyle/>
        <a:p>
          <a:endParaRPr lang="en-US"/>
        </a:p>
      </dgm:t>
    </dgm:pt>
    <dgm:pt modelId="{B05763E0-698B-4584-A5AA-C84E5365C114}" type="sibTrans" cxnId="{2A6B806D-204D-49B8-8E4D-3955D00D1D3C}">
      <dgm:prSet/>
      <dgm:spPr/>
      <dgm:t>
        <a:bodyPr/>
        <a:lstStyle/>
        <a:p>
          <a:endParaRPr lang="en-US"/>
        </a:p>
      </dgm:t>
    </dgm:pt>
    <dgm:pt modelId="{A2146A05-4D73-4345-877F-53B1ED21F60F}">
      <dgm:prSet/>
      <dgm:spPr/>
      <dgm:t>
        <a:bodyPr/>
        <a:lstStyle/>
        <a:p>
          <a:r>
            <a:rPr lang="it-IT"/>
            <a:t>Vincoli personali (resistenza al cambiamento, saperi di sfondo).</a:t>
          </a:r>
          <a:endParaRPr lang="en-US"/>
        </a:p>
      </dgm:t>
    </dgm:pt>
    <dgm:pt modelId="{147BEBA2-5052-4789-9663-F27BC95E5856}" type="parTrans" cxnId="{60CCC251-BA23-484F-8352-4C80D1FAF752}">
      <dgm:prSet/>
      <dgm:spPr/>
      <dgm:t>
        <a:bodyPr/>
        <a:lstStyle/>
        <a:p>
          <a:endParaRPr lang="en-US"/>
        </a:p>
      </dgm:t>
    </dgm:pt>
    <dgm:pt modelId="{7EE966B7-1D6D-476E-94A4-D0EE1FDFFD23}" type="sibTrans" cxnId="{60CCC251-BA23-484F-8352-4C80D1FAF752}">
      <dgm:prSet/>
      <dgm:spPr/>
      <dgm:t>
        <a:bodyPr/>
        <a:lstStyle/>
        <a:p>
          <a:endParaRPr lang="en-US"/>
        </a:p>
      </dgm:t>
    </dgm:pt>
    <dgm:pt modelId="{8C8EAA34-AB50-43A2-A93C-CA1163B5E5B3}">
      <dgm:prSet/>
      <dgm:spPr/>
      <dgm:t>
        <a:bodyPr/>
        <a:lstStyle/>
        <a:p>
          <a:r>
            <a:rPr lang="it-IT"/>
            <a:t>Superamento del senso di isolamento che accompagna l’attività didattica.</a:t>
          </a:r>
          <a:endParaRPr lang="en-US"/>
        </a:p>
      </dgm:t>
    </dgm:pt>
    <dgm:pt modelId="{63DA543D-F890-4096-B3DC-4DE35D538138}" type="parTrans" cxnId="{E7F40F0F-224F-42AC-AB97-2FA8E937E9DA}">
      <dgm:prSet/>
      <dgm:spPr/>
      <dgm:t>
        <a:bodyPr/>
        <a:lstStyle/>
        <a:p>
          <a:endParaRPr lang="en-US"/>
        </a:p>
      </dgm:t>
    </dgm:pt>
    <dgm:pt modelId="{396C40A8-DCBE-4C39-8026-3066A9D799F0}" type="sibTrans" cxnId="{E7F40F0F-224F-42AC-AB97-2FA8E937E9DA}">
      <dgm:prSet/>
      <dgm:spPr/>
      <dgm:t>
        <a:bodyPr/>
        <a:lstStyle/>
        <a:p>
          <a:endParaRPr lang="en-US"/>
        </a:p>
      </dgm:t>
    </dgm:pt>
    <dgm:pt modelId="{BF22B9B1-E88E-47F3-AA49-64AB828D7B80}">
      <dgm:prSet/>
      <dgm:spPr/>
      <dgm:t>
        <a:bodyPr/>
        <a:lstStyle/>
        <a:p>
          <a:r>
            <a:rPr lang="it-IT"/>
            <a:t>Raccordo integrato di pratica didattica e riflessione teorica (contestualizzato nella scuola).</a:t>
          </a:r>
          <a:endParaRPr lang="en-US"/>
        </a:p>
      </dgm:t>
    </dgm:pt>
    <dgm:pt modelId="{19134D61-98B6-4F5D-9C7E-6B9262A9735F}" type="parTrans" cxnId="{2A85D9AB-F790-4988-BD4E-B86234761B68}">
      <dgm:prSet/>
      <dgm:spPr/>
      <dgm:t>
        <a:bodyPr/>
        <a:lstStyle/>
        <a:p>
          <a:endParaRPr lang="en-US"/>
        </a:p>
      </dgm:t>
    </dgm:pt>
    <dgm:pt modelId="{FE22AD99-A3AB-425C-A58C-700FC1A0228F}" type="sibTrans" cxnId="{2A85D9AB-F790-4988-BD4E-B86234761B68}">
      <dgm:prSet/>
      <dgm:spPr/>
      <dgm:t>
        <a:bodyPr/>
        <a:lstStyle/>
        <a:p>
          <a:endParaRPr lang="en-US"/>
        </a:p>
      </dgm:t>
    </dgm:pt>
    <dgm:pt modelId="{3400D756-AFAD-4BF9-819C-4AFF8AC39E79}">
      <dgm:prSet/>
      <dgm:spPr/>
      <dgm:t>
        <a:bodyPr/>
        <a:lstStyle/>
        <a:p>
          <a:r>
            <a:rPr lang="it-IT"/>
            <a:t>Collegialità e continuità didattica fondate su un reale patrimonio comune di esperienze, di metodologie, di orizzonti di riferimento.</a:t>
          </a:r>
          <a:endParaRPr lang="en-US"/>
        </a:p>
      </dgm:t>
    </dgm:pt>
    <dgm:pt modelId="{8D3C0C53-F198-416A-8148-C921A03E8795}" type="parTrans" cxnId="{44EE0564-6FCF-4F80-BE23-68CB57549AFD}">
      <dgm:prSet/>
      <dgm:spPr/>
      <dgm:t>
        <a:bodyPr/>
        <a:lstStyle/>
        <a:p>
          <a:endParaRPr lang="en-US"/>
        </a:p>
      </dgm:t>
    </dgm:pt>
    <dgm:pt modelId="{3C569444-1365-4985-AA63-4898F8367644}" type="sibTrans" cxnId="{44EE0564-6FCF-4F80-BE23-68CB57549AFD}">
      <dgm:prSet/>
      <dgm:spPr/>
      <dgm:t>
        <a:bodyPr/>
        <a:lstStyle/>
        <a:p>
          <a:endParaRPr lang="en-US"/>
        </a:p>
      </dgm:t>
    </dgm:pt>
    <dgm:pt modelId="{4B7CA5CF-1000-4439-B7FF-982FA7C3E06C}" type="pres">
      <dgm:prSet presAssocID="{BE8F5B5D-0732-45E4-8E77-F981534595A4}" presName="linear" presStyleCnt="0">
        <dgm:presLayoutVars>
          <dgm:animLvl val="lvl"/>
          <dgm:resizeHandles val="exact"/>
        </dgm:presLayoutVars>
      </dgm:prSet>
      <dgm:spPr/>
    </dgm:pt>
    <dgm:pt modelId="{6BB4AE58-A0D6-4C66-A9EF-139552AB075C}" type="pres">
      <dgm:prSet presAssocID="{ABF5CB83-4CAD-46BE-A797-961AE38B71D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E35A00D-44D5-4018-8CA2-435DB870C609}" type="pres">
      <dgm:prSet presAssocID="{B05763E0-698B-4584-A5AA-C84E5365C114}" presName="spacer" presStyleCnt="0"/>
      <dgm:spPr/>
    </dgm:pt>
    <dgm:pt modelId="{9628DDA9-B199-4A3F-B101-4F2AD1092E94}" type="pres">
      <dgm:prSet presAssocID="{A2146A05-4D73-4345-877F-53B1ED21F60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BCE3A88-0694-42D0-BC95-E2B7516BA23E}" type="pres">
      <dgm:prSet presAssocID="{7EE966B7-1D6D-476E-94A4-D0EE1FDFFD23}" presName="spacer" presStyleCnt="0"/>
      <dgm:spPr/>
    </dgm:pt>
    <dgm:pt modelId="{AD7ACE59-9D67-4D36-B3B4-B1E1CD9DF75A}" type="pres">
      <dgm:prSet presAssocID="{8C8EAA34-AB50-43A2-A93C-CA1163B5E5B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BDF3A9A-6F0B-418E-999E-74AD566E6003}" type="pres">
      <dgm:prSet presAssocID="{396C40A8-DCBE-4C39-8026-3066A9D799F0}" presName="spacer" presStyleCnt="0"/>
      <dgm:spPr/>
    </dgm:pt>
    <dgm:pt modelId="{17B420E7-C7D1-4D6C-912B-1C7D72D4CEA5}" type="pres">
      <dgm:prSet presAssocID="{BF22B9B1-E88E-47F3-AA49-64AB828D7B8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DACF5F6-5482-48AC-8019-400E5B9B88EE}" type="pres">
      <dgm:prSet presAssocID="{FE22AD99-A3AB-425C-A58C-700FC1A0228F}" presName="spacer" presStyleCnt="0"/>
      <dgm:spPr/>
    </dgm:pt>
    <dgm:pt modelId="{6D7A5CD7-AF2C-42C6-ABB7-D9A2A77B709C}" type="pres">
      <dgm:prSet presAssocID="{3400D756-AFAD-4BF9-819C-4AFF8AC39E7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7F40F0F-224F-42AC-AB97-2FA8E937E9DA}" srcId="{BE8F5B5D-0732-45E4-8E77-F981534595A4}" destId="{8C8EAA34-AB50-43A2-A93C-CA1163B5E5B3}" srcOrd="2" destOrd="0" parTransId="{63DA543D-F890-4096-B3DC-4DE35D538138}" sibTransId="{396C40A8-DCBE-4C39-8026-3066A9D799F0}"/>
    <dgm:cxn modelId="{44EE0564-6FCF-4F80-BE23-68CB57549AFD}" srcId="{BE8F5B5D-0732-45E4-8E77-F981534595A4}" destId="{3400D756-AFAD-4BF9-819C-4AFF8AC39E79}" srcOrd="4" destOrd="0" parTransId="{8D3C0C53-F198-416A-8148-C921A03E8795}" sibTransId="{3C569444-1365-4985-AA63-4898F8367644}"/>
    <dgm:cxn modelId="{AB93064A-44D3-4D69-A9F2-67429D3DFDEE}" type="presOf" srcId="{BF22B9B1-E88E-47F3-AA49-64AB828D7B80}" destId="{17B420E7-C7D1-4D6C-912B-1C7D72D4CEA5}" srcOrd="0" destOrd="0" presId="urn:microsoft.com/office/officeart/2005/8/layout/vList2"/>
    <dgm:cxn modelId="{2A6B806D-204D-49B8-8E4D-3955D00D1D3C}" srcId="{BE8F5B5D-0732-45E4-8E77-F981534595A4}" destId="{ABF5CB83-4CAD-46BE-A797-961AE38B71D8}" srcOrd="0" destOrd="0" parTransId="{4DA15705-31CC-4170-8131-D1D6D3B1E7F8}" sibTransId="{B05763E0-698B-4584-A5AA-C84E5365C114}"/>
    <dgm:cxn modelId="{60CCC251-BA23-484F-8352-4C80D1FAF752}" srcId="{BE8F5B5D-0732-45E4-8E77-F981534595A4}" destId="{A2146A05-4D73-4345-877F-53B1ED21F60F}" srcOrd="1" destOrd="0" parTransId="{147BEBA2-5052-4789-9663-F27BC95E5856}" sibTransId="{7EE966B7-1D6D-476E-94A4-D0EE1FDFFD23}"/>
    <dgm:cxn modelId="{F3D4ED76-28B8-4D17-A4A1-FC2B84EF7B29}" type="presOf" srcId="{3400D756-AFAD-4BF9-819C-4AFF8AC39E79}" destId="{6D7A5CD7-AF2C-42C6-ABB7-D9A2A77B709C}" srcOrd="0" destOrd="0" presId="urn:microsoft.com/office/officeart/2005/8/layout/vList2"/>
    <dgm:cxn modelId="{40BF418D-49DA-40F9-BC92-EAB7EEEF0489}" type="presOf" srcId="{ABF5CB83-4CAD-46BE-A797-961AE38B71D8}" destId="{6BB4AE58-A0D6-4C66-A9EF-139552AB075C}" srcOrd="0" destOrd="0" presId="urn:microsoft.com/office/officeart/2005/8/layout/vList2"/>
    <dgm:cxn modelId="{2A85D9AB-F790-4988-BD4E-B86234761B68}" srcId="{BE8F5B5D-0732-45E4-8E77-F981534595A4}" destId="{BF22B9B1-E88E-47F3-AA49-64AB828D7B80}" srcOrd="3" destOrd="0" parTransId="{19134D61-98B6-4F5D-9C7E-6B9262A9735F}" sibTransId="{FE22AD99-A3AB-425C-A58C-700FC1A0228F}"/>
    <dgm:cxn modelId="{71272AC6-AFE8-4E70-8EEC-C4F84E61AD12}" type="presOf" srcId="{A2146A05-4D73-4345-877F-53B1ED21F60F}" destId="{9628DDA9-B199-4A3F-B101-4F2AD1092E94}" srcOrd="0" destOrd="0" presId="urn:microsoft.com/office/officeart/2005/8/layout/vList2"/>
    <dgm:cxn modelId="{B39F97E9-10FF-4114-87CE-0A96BD1B01E2}" type="presOf" srcId="{8C8EAA34-AB50-43A2-A93C-CA1163B5E5B3}" destId="{AD7ACE59-9D67-4D36-B3B4-B1E1CD9DF75A}" srcOrd="0" destOrd="0" presId="urn:microsoft.com/office/officeart/2005/8/layout/vList2"/>
    <dgm:cxn modelId="{C1001EFC-22ED-4B96-8D53-6860DFA97CEA}" type="presOf" srcId="{BE8F5B5D-0732-45E4-8E77-F981534595A4}" destId="{4B7CA5CF-1000-4439-B7FF-982FA7C3E06C}" srcOrd="0" destOrd="0" presId="urn:microsoft.com/office/officeart/2005/8/layout/vList2"/>
    <dgm:cxn modelId="{25946A61-EEAF-45C4-8BF0-3B7730AECC0D}" type="presParOf" srcId="{4B7CA5CF-1000-4439-B7FF-982FA7C3E06C}" destId="{6BB4AE58-A0D6-4C66-A9EF-139552AB075C}" srcOrd="0" destOrd="0" presId="urn:microsoft.com/office/officeart/2005/8/layout/vList2"/>
    <dgm:cxn modelId="{ED17FCA4-BBA7-4BEA-9D6F-48EF492AADE4}" type="presParOf" srcId="{4B7CA5CF-1000-4439-B7FF-982FA7C3E06C}" destId="{FE35A00D-44D5-4018-8CA2-435DB870C609}" srcOrd="1" destOrd="0" presId="urn:microsoft.com/office/officeart/2005/8/layout/vList2"/>
    <dgm:cxn modelId="{A2C6C9BB-74E5-4697-8924-BC47C77E8129}" type="presParOf" srcId="{4B7CA5CF-1000-4439-B7FF-982FA7C3E06C}" destId="{9628DDA9-B199-4A3F-B101-4F2AD1092E94}" srcOrd="2" destOrd="0" presId="urn:microsoft.com/office/officeart/2005/8/layout/vList2"/>
    <dgm:cxn modelId="{5FE94CFC-7D5D-4F99-BE7A-56798938CDCB}" type="presParOf" srcId="{4B7CA5CF-1000-4439-B7FF-982FA7C3E06C}" destId="{5BCE3A88-0694-42D0-BC95-E2B7516BA23E}" srcOrd="3" destOrd="0" presId="urn:microsoft.com/office/officeart/2005/8/layout/vList2"/>
    <dgm:cxn modelId="{05F53FC4-FF03-44DD-BBFB-8F671CF7A810}" type="presParOf" srcId="{4B7CA5CF-1000-4439-B7FF-982FA7C3E06C}" destId="{AD7ACE59-9D67-4D36-B3B4-B1E1CD9DF75A}" srcOrd="4" destOrd="0" presId="urn:microsoft.com/office/officeart/2005/8/layout/vList2"/>
    <dgm:cxn modelId="{F31E4D35-1164-4059-B61A-182B17EA113F}" type="presParOf" srcId="{4B7CA5CF-1000-4439-B7FF-982FA7C3E06C}" destId="{7BDF3A9A-6F0B-418E-999E-74AD566E6003}" srcOrd="5" destOrd="0" presId="urn:microsoft.com/office/officeart/2005/8/layout/vList2"/>
    <dgm:cxn modelId="{6C92D5D6-720C-4AB8-BA53-D89D4CD14072}" type="presParOf" srcId="{4B7CA5CF-1000-4439-B7FF-982FA7C3E06C}" destId="{17B420E7-C7D1-4D6C-912B-1C7D72D4CEA5}" srcOrd="6" destOrd="0" presId="urn:microsoft.com/office/officeart/2005/8/layout/vList2"/>
    <dgm:cxn modelId="{0BFDC025-B9BB-4CE4-A50C-50D538FA4EB7}" type="presParOf" srcId="{4B7CA5CF-1000-4439-B7FF-982FA7C3E06C}" destId="{0DACF5F6-5482-48AC-8019-400E5B9B88EE}" srcOrd="7" destOrd="0" presId="urn:microsoft.com/office/officeart/2005/8/layout/vList2"/>
    <dgm:cxn modelId="{6E78AF84-E2FA-4679-A282-3471A0AE0A97}" type="presParOf" srcId="{4B7CA5CF-1000-4439-B7FF-982FA7C3E06C}" destId="{6D7A5CD7-AF2C-42C6-ABB7-D9A2A77B709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21CDB-2D01-41A3-BEBC-1227C791BEAD}">
      <dsp:nvSpPr>
        <dsp:cNvPr id="0" name=""/>
        <dsp:cNvSpPr/>
      </dsp:nvSpPr>
      <dsp:spPr>
        <a:xfrm>
          <a:off x="189969" y="411240"/>
          <a:ext cx="800463" cy="8004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D9F059-9939-448D-9DCC-465242CAEEEE}">
      <dsp:nvSpPr>
        <dsp:cNvPr id="0" name=""/>
        <dsp:cNvSpPr/>
      </dsp:nvSpPr>
      <dsp:spPr>
        <a:xfrm>
          <a:off x="358066" y="579338"/>
          <a:ext cx="464269" cy="4642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79E05-8E2C-4653-A0C0-A8A6E0D3B582}">
      <dsp:nvSpPr>
        <dsp:cNvPr id="0" name=""/>
        <dsp:cNvSpPr/>
      </dsp:nvSpPr>
      <dsp:spPr>
        <a:xfrm>
          <a:off x="1161961" y="411240"/>
          <a:ext cx="1886807" cy="800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Disimparare e alleggerire.</a:t>
          </a:r>
          <a:endParaRPr lang="en-US" sz="2000" kern="1200" dirty="0"/>
        </a:p>
      </dsp:txBody>
      <dsp:txXfrm>
        <a:off x="1161961" y="411240"/>
        <a:ext cx="1886807" cy="800463"/>
      </dsp:txXfrm>
    </dsp:sp>
    <dsp:sp modelId="{28D65B23-A432-4975-B7DA-433BFE7F56C4}">
      <dsp:nvSpPr>
        <dsp:cNvPr id="0" name=""/>
        <dsp:cNvSpPr/>
      </dsp:nvSpPr>
      <dsp:spPr>
        <a:xfrm>
          <a:off x="3377530" y="411240"/>
          <a:ext cx="800463" cy="8004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9B22FD-56B1-4F8C-831E-75FC2411B661}">
      <dsp:nvSpPr>
        <dsp:cNvPr id="0" name=""/>
        <dsp:cNvSpPr/>
      </dsp:nvSpPr>
      <dsp:spPr>
        <a:xfrm>
          <a:off x="3545628" y="579338"/>
          <a:ext cx="464269" cy="4642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7DE51-4619-4AD8-B9C6-F2D6D58C4151}">
      <dsp:nvSpPr>
        <dsp:cNvPr id="0" name=""/>
        <dsp:cNvSpPr/>
      </dsp:nvSpPr>
      <dsp:spPr>
        <a:xfrm>
          <a:off x="4349522" y="411240"/>
          <a:ext cx="1886807" cy="800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Riflettere sulle teorie latenti.</a:t>
          </a:r>
          <a:endParaRPr lang="en-US" sz="1800" kern="1200" dirty="0"/>
        </a:p>
      </dsp:txBody>
      <dsp:txXfrm>
        <a:off x="4349522" y="411240"/>
        <a:ext cx="1886807" cy="800463"/>
      </dsp:txXfrm>
    </dsp:sp>
    <dsp:sp modelId="{B30E25A6-9940-4505-8847-E7D44C195349}">
      <dsp:nvSpPr>
        <dsp:cNvPr id="0" name=""/>
        <dsp:cNvSpPr/>
      </dsp:nvSpPr>
      <dsp:spPr>
        <a:xfrm>
          <a:off x="6565092" y="411240"/>
          <a:ext cx="800463" cy="8004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4F9EC-5850-4D8F-96F8-892BEF4A4A38}">
      <dsp:nvSpPr>
        <dsp:cNvPr id="0" name=""/>
        <dsp:cNvSpPr/>
      </dsp:nvSpPr>
      <dsp:spPr>
        <a:xfrm>
          <a:off x="6733189" y="579338"/>
          <a:ext cx="464269" cy="4642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BEEC5-6E65-47C7-8A78-7BF1ADF5F902}">
      <dsp:nvSpPr>
        <dsp:cNvPr id="0" name=""/>
        <dsp:cNvSpPr/>
      </dsp:nvSpPr>
      <dsp:spPr>
        <a:xfrm>
          <a:off x="7527027" y="567307"/>
          <a:ext cx="1886807" cy="800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Conoscenze dichiarative e conoscenze procedurali.</a:t>
          </a:r>
          <a:endParaRPr lang="en-US" sz="1800" kern="1200" dirty="0"/>
        </a:p>
      </dsp:txBody>
      <dsp:txXfrm>
        <a:off x="7527027" y="567307"/>
        <a:ext cx="1886807" cy="800463"/>
      </dsp:txXfrm>
    </dsp:sp>
    <dsp:sp modelId="{5F00ABFB-7CCA-4441-A067-6262FBB98013}">
      <dsp:nvSpPr>
        <dsp:cNvPr id="0" name=""/>
        <dsp:cNvSpPr/>
      </dsp:nvSpPr>
      <dsp:spPr>
        <a:xfrm>
          <a:off x="189969" y="2105599"/>
          <a:ext cx="800463" cy="8004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7FF1AF-9D7F-40E8-B75C-48D6CDE7F3D3}">
      <dsp:nvSpPr>
        <dsp:cNvPr id="0" name=""/>
        <dsp:cNvSpPr/>
      </dsp:nvSpPr>
      <dsp:spPr>
        <a:xfrm>
          <a:off x="358066" y="2273697"/>
          <a:ext cx="464269" cy="4642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19D35-46E1-42E8-A483-7C4486A5006D}">
      <dsp:nvSpPr>
        <dsp:cNvPr id="0" name=""/>
        <dsp:cNvSpPr/>
      </dsp:nvSpPr>
      <dsp:spPr>
        <a:xfrm>
          <a:off x="1094045" y="1969689"/>
          <a:ext cx="1992487" cy="1364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Contributo della filosofia come «stile» di </a:t>
          </a:r>
          <a:r>
            <a:rPr lang="it-IT" sz="2000" kern="1200" dirty="0" err="1"/>
            <a:t>pen</a:t>
          </a:r>
          <a:r>
            <a:rPr lang="it-IT" sz="2000" kern="1200" dirty="0"/>
            <a:t>-siero riflessivo.</a:t>
          </a:r>
          <a:endParaRPr lang="en-US" sz="2000" kern="1200" dirty="0"/>
        </a:p>
      </dsp:txBody>
      <dsp:txXfrm>
        <a:off x="1094045" y="1969689"/>
        <a:ext cx="1992487" cy="1364486"/>
      </dsp:txXfrm>
    </dsp:sp>
    <dsp:sp modelId="{C9FCFE64-D9BD-4DDB-8323-12DFDF527374}">
      <dsp:nvSpPr>
        <dsp:cNvPr id="0" name=""/>
        <dsp:cNvSpPr/>
      </dsp:nvSpPr>
      <dsp:spPr>
        <a:xfrm>
          <a:off x="3435533" y="2146935"/>
          <a:ext cx="800463" cy="8004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AE3835-C192-4747-A272-120CF2006F64}">
      <dsp:nvSpPr>
        <dsp:cNvPr id="0" name=""/>
        <dsp:cNvSpPr/>
      </dsp:nvSpPr>
      <dsp:spPr>
        <a:xfrm>
          <a:off x="3598468" y="2273697"/>
          <a:ext cx="464269" cy="4642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AE536-22E9-4CC6-A28E-3DDD4C9652E9}">
      <dsp:nvSpPr>
        <dsp:cNvPr id="0" name=""/>
        <dsp:cNvSpPr/>
      </dsp:nvSpPr>
      <dsp:spPr>
        <a:xfrm>
          <a:off x="4402362" y="2105599"/>
          <a:ext cx="1886807" cy="800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Insegnare ad insegnare (ricorsività).</a:t>
          </a:r>
          <a:endParaRPr lang="en-US" sz="2000" kern="1200" dirty="0"/>
        </a:p>
      </dsp:txBody>
      <dsp:txXfrm>
        <a:off x="4402362" y="2105599"/>
        <a:ext cx="1886807" cy="800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A5AD1-5786-459B-B7B9-20C2FB69B679}">
      <dsp:nvSpPr>
        <dsp:cNvPr id="0" name=""/>
        <dsp:cNvSpPr/>
      </dsp:nvSpPr>
      <dsp:spPr>
        <a:xfrm>
          <a:off x="0" y="0"/>
          <a:ext cx="8664512" cy="7917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Il «facilitatore» come professionista riflessivo.</a:t>
          </a:r>
          <a:endParaRPr lang="en-US" sz="2100" kern="1200"/>
        </a:p>
      </dsp:txBody>
      <dsp:txXfrm>
        <a:off x="23190" y="23190"/>
        <a:ext cx="7743249" cy="745369"/>
      </dsp:txXfrm>
    </dsp:sp>
    <dsp:sp modelId="{089AC9FE-B282-4D5F-A75B-6900778A4003}">
      <dsp:nvSpPr>
        <dsp:cNvPr id="0" name=""/>
        <dsp:cNvSpPr/>
      </dsp:nvSpPr>
      <dsp:spPr>
        <a:xfrm>
          <a:off x="725652" y="935704"/>
          <a:ext cx="8664512" cy="791749"/>
        </a:xfrm>
        <a:prstGeom prst="roundRect">
          <a:avLst>
            <a:gd name="adj" fmla="val 10000"/>
          </a:avLst>
        </a:prstGeom>
        <a:solidFill>
          <a:schemeClr val="accent2">
            <a:hueOff val="1847440"/>
            <a:satOff val="-318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Tecniche didattiche vs. </a:t>
          </a:r>
          <a:r>
            <a:rPr lang="it-IT" sz="2100" i="1" kern="1200"/>
            <a:t>habitus</a:t>
          </a:r>
          <a:r>
            <a:rPr lang="it-IT" sz="2100" kern="1200"/>
            <a:t> e posture.</a:t>
          </a:r>
          <a:endParaRPr lang="en-US" sz="2100" kern="1200"/>
        </a:p>
      </dsp:txBody>
      <dsp:txXfrm>
        <a:off x="748842" y="958894"/>
        <a:ext cx="7377842" cy="745369"/>
      </dsp:txXfrm>
    </dsp:sp>
    <dsp:sp modelId="{525CA93F-110D-4004-9DF2-11FD9E0F4846}">
      <dsp:nvSpPr>
        <dsp:cNvPr id="0" name=""/>
        <dsp:cNvSpPr/>
      </dsp:nvSpPr>
      <dsp:spPr>
        <a:xfrm>
          <a:off x="1440475" y="1871408"/>
          <a:ext cx="8664512" cy="791749"/>
        </a:xfrm>
        <a:prstGeom prst="roundRect">
          <a:avLst>
            <a:gd name="adj" fmla="val 10000"/>
          </a:avLst>
        </a:prstGeom>
        <a:solidFill>
          <a:schemeClr val="accent2">
            <a:hueOff val="3694879"/>
            <a:satOff val="-635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La «comunità di ricerca» come luogo di formazione professionale.</a:t>
          </a:r>
          <a:endParaRPr lang="en-US" sz="2100" kern="1200"/>
        </a:p>
      </dsp:txBody>
      <dsp:txXfrm>
        <a:off x="1463665" y="1894598"/>
        <a:ext cx="7388673" cy="745369"/>
      </dsp:txXfrm>
    </dsp:sp>
    <dsp:sp modelId="{8F6CF2B0-7BA8-42CA-AD58-F598D1F718B5}">
      <dsp:nvSpPr>
        <dsp:cNvPr id="0" name=""/>
        <dsp:cNvSpPr/>
      </dsp:nvSpPr>
      <dsp:spPr>
        <a:xfrm>
          <a:off x="2166128" y="2807113"/>
          <a:ext cx="8664512" cy="791749"/>
        </a:xfrm>
        <a:prstGeom prst="roundRect">
          <a:avLst>
            <a:gd name="adj" fmla="val 10000"/>
          </a:avLst>
        </a:prstGeom>
        <a:solidFill>
          <a:schemeClr val="accent2">
            <a:hueOff val="5542319"/>
            <a:satOff val="-953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Autenticità e </a:t>
          </a:r>
          <a:r>
            <a:rPr lang="it-IT" sz="2100" i="1" kern="1200"/>
            <a:t>caring</a:t>
          </a:r>
          <a:r>
            <a:rPr lang="it-IT" sz="2100" kern="1200"/>
            <a:t>.</a:t>
          </a:r>
          <a:endParaRPr lang="en-US" sz="2100" kern="1200"/>
        </a:p>
      </dsp:txBody>
      <dsp:txXfrm>
        <a:off x="2189318" y="2830303"/>
        <a:ext cx="7377842" cy="745369"/>
      </dsp:txXfrm>
    </dsp:sp>
    <dsp:sp modelId="{3D41931D-088F-413F-84F8-23122AE2F0CD}">
      <dsp:nvSpPr>
        <dsp:cNvPr id="0" name=""/>
        <dsp:cNvSpPr/>
      </dsp:nvSpPr>
      <dsp:spPr>
        <a:xfrm>
          <a:off x="8149875" y="606408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265668" y="606408"/>
        <a:ext cx="283051" cy="387264"/>
      </dsp:txXfrm>
    </dsp:sp>
    <dsp:sp modelId="{FFDDE798-CF9E-4123-8D26-2300667A87A8}">
      <dsp:nvSpPr>
        <dsp:cNvPr id="0" name=""/>
        <dsp:cNvSpPr/>
      </dsp:nvSpPr>
      <dsp:spPr>
        <a:xfrm>
          <a:off x="8875528" y="1542112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645942"/>
            <a:satOff val="-2703"/>
            <a:lumOff val="-96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645942"/>
              <a:satOff val="-2703"/>
              <a:lumOff val="-9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991321" y="1542112"/>
        <a:ext cx="283051" cy="387264"/>
      </dsp:txXfrm>
    </dsp:sp>
    <dsp:sp modelId="{5E8B9120-9EBB-47E4-8E60-7032FE1EEE93}">
      <dsp:nvSpPr>
        <dsp:cNvPr id="0" name=""/>
        <dsp:cNvSpPr/>
      </dsp:nvSpPr>
      <dsp:spPr>
        <a:xfrm>
          <a:off x="9590350" y="2477817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291884"/>
            <a:satOff val="-5406"/>
            <a:lumOff val="-192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5291884"/>
              <a:satOff val="-5406"/>
              <a:lumOff val="-19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706143" y="2477817"/>
        <a:ext cx="283051" cy="3872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4AE58-A0D6-4C66-A9EF-139552AB075C}">
      <dsp:nvSpPr>
        <dsp:cNvPr id="0" name=""/>
        <dsp:cNvSpPr/>
      </dsp:nvSpPr>
      <dsp:spPr>
        <a:xfrm>
          <a:off x="0" y="404"/>
          <a:ext cx="6261100" cy="10694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Vincoli di contesto (</a:t>
          </a:r>
          <a:r>
            <a:rPr lang="it-IT" sz="2000" i="1" kern="1200"/>
            <a:t>status</a:t>
          </a:r>
          <a:r>
            <a:rPr lang="it-IT" sz="2000" kern="1200"/>
            <a:t> e dispositivi di potere).</a:t>
          </a:r>
          <a:endParaRPr lang="en-US" sz="2000" kern="1200"/>
        </a:p>
      </dsp:txBody>
      <dsp:txXfrm>
        <a:off x="52206" y="52610"/>
        <a:ext cx="6156688" cy="965041"/>
      </dsp:txXfrm>
    </dsp:sp>
    <dsp:sp modelId="{9628DDA9-B199-4A3F-B101-4F2AD1092E94}">
      <dsp:nvSpPr>
        <dsp:cNvPr id="0" name=""/>
        <dsp:cNvSpPr/>
      </dsp:nvSpPr>
      <dsp:spPr>
        <a:xfrm>
          <a:off x="0" y="1127457"/>
          <a:ext cx="6261100" cy="1069453"/>
        </a:xfrm>
        <a:prstGeom prst="roundRect">
          <a:avLst/>
        </a:prstGeom>
        <a:gradFill rotWithShape="0">
          <a:gsLst>
            <a:gs pos="0">
              <a:schemeClr val="accent2">
                <a:hueOff val="1385580"/>
                <a:satOff val="-238"/>
                <a:lumOff val="-245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385580"/>
                <a:satOff val="-238"/>
                <a:lumOff val="-245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385580"/>
                <a:satOff val="-238"/>
                <a:lumOff val="-245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Vincoli personali (resistenza al cambiamento, saperi di sfondo).</a:t>
          </a:r>
          <a:endParaRPr lang="en-US" sz="2000" kern="1200"/>
        </a:p>
      </dsp:txBody>
      <dsp:txXfrm>
        <a:off x="52206" y="1179663"/>
        <a:ext cx="6156688" cy="965041"/>
      </dsp:txXfrm>
    </dsp:sp>
    <dsp:sp modelId="{AD7ACE59-9D67-4D36-B3B4-B1E1CD9DF75A}">
      <dsp:nvSpPr>
        <dsp:cNvPr id="0" name=""/>
        <dsp:cNvSpPr/>
      </dsp:nvSpPr>
      <dsp:spPr>
        <a:xfrm>
          <a:off x="0" y="2254510"/>
          <a:ext cx="6261100" cy="1069453"/>
        </a:xfrm>
        <a:prstGeom prst="roundRect">
          <a:avLst/>
        </a:prstGeom>
        <a:gradFill rotWithShape="0">
          <a:gsLst>
            <a:gs pos="0">
              <a:schemeClr val="accent2">
                <a:hueOff val="2771159"/>
                <a:satOff val="-477"/>
                <a:lumOff val="-490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2771159"/>
                <a:satOff val="-477"/>
                <a:lumOff val="-490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2771159"/>
                <a:satOff val="-477"/>
                <a:lumOff val="-490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Superamento del senso di isolamento che accompagna l’attività didattica.</a:t>
          </a:r>
          <a:endParaRPr lang="en-US" sz="2000" kern="1200"/>
        </a:p>
      </dsp:txBody>
      <dsp:txXfrm>
        <a:off x="52206" y="2306716"/>
        <a:ext cx="6156688" cy="965041"/>
      </dsp:txXfrm>
    </dsp:sp>
    <dsp:sp modelId="{17B420E7-C7D1-4D6C-912B-1C7D72D4CEA5}">
      <dsp:nvSpPr>
        <dsp:cNvPr id="0" name=""/>
        <dsp:cNvSpPr/>
      </dsp:nvSpPr>
      <dsp:spPr>
        <a:xfrm>
          <a:off x="0" y="3381564"/>
          <a:ext cx="6261100" cy="1069453"/>
        </a:xfrm>
        <a:prstGeom prst="roundRect">
          <a:avLst/>
        </a:prstGeom>
        <a:gradFill rotWithShape="0">
          <a:gsLst>
            <a:gs pos="0">
              <a:schemeClr val="accent2">
                <a:hueOff val="4156739"/>
                <a:satOff val="-715"/>
                <a:lumOff val="-735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4156739"/>
                <a:satOff val="-715"/>
                <a:lumOff val="-735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4156739"/>
                <a:satOff val="-715"/>
                <a:lumOff val="-735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Raccordo integrato di pratica didattica e riflessione teorica (contestualizzato nella scuola).</a:t>
          </a:r>
          <a:endParaRPr lang="en-US" sz="2000" kern="1200"/>
        </a:p>
      </dsp:txBody>
      <dsp:txXfrm>
        <a:off x="52206" y="3433770"/>
        <a:ext cx="6156688" cy="965041"/>
      </dsp:txXfrm>
    </dsp:sp>
    <dsp:sp modelId="{6D7A5CD7-AF2C-42C6-ABB7-D9A2A77B709C}">
      <dsp:nvSpPr>
        <dsp:cNvPr id="0" name=""/>
        <dsp:cNvSpPr/>
      </dsp:nvSpPr>
      <dsp:spPr>
        <a:xfrm>
          <a:off x="0" y="4508617"/>
          <a:ext cx="6261100" cy="1069453"/>
        </a:xfrm>
        <a:prstGeom prst="roundRect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Collegialità e continuità didattica fondate su un reale patrimonio comune di esperienze, di metodologie, di orizzonti di riferimento.</a:t>
          </a:r>
          <a:endParaRPr lang="en-US" sz="2000" kern="1200"/>
        </a:p>
      </dsp:txBody>
      <dsp:txXfrm>
        <a:off x="52206" y="4560823"/>
        <a:ext cx="6156688" cy="965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2968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6582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101941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7087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4064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8997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3255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31854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7878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914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8398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6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29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33625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745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69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10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0" name="Rectangle 14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8">
            <a:extLst>
              <a:ext uri="{FF2B5EF4-FFF2-40B4-BE49-F238E27FC236}">
                <a16:creationId xmlns:a16="http://schemas.microsoft.com/office/drawing/2014/main" id="{B2E911EF-80F5-4781-A4DF-44EFAF242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0">
            <a:extLst>
              <a:ext uri="{FF2B5EF4-FFF2-40B4-BE49-F238E27FC236}">
                <a16:creationId xmlns:a16="http://schemas.microsoft.com/office/drawing/2014/main" id="{B0A2A734-17E4-44D5-9630-D54D6AF74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Rectangle 22">
            <a:extLst>
              <a:ext uri="{FF2B5EF4-FFF2-40B4-BE49-F238E27FC236}">
                <a16:creationId xmlns:a16="http://schemas.microsoft.com/office/drawing/2014/main" id="{EFFB5C33-24B2-4764-BDBD-4C10A21DB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88808" y="0"/>
            <a:ext cx="340319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24">
            <a:extLst>
              <a:ext uri="{FF2B5EF4-FFF2-40B4-BE49-F238E27FC236}">
                <a16:creationId xmlns:a16="http://schemas.microsoft.com/office/drawing/2014/main" id="{FEB601E2-EFED-4313-BEE4-9E27B94FC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2"/>
            <a:ext cx="9110541" cy="24655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1425DB5A-CEE1-4EE1-8C4A-689E49D35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9110542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26D52CF7-7936-4389-B108-EF7D937E2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851" y="2615148"/>
            <a:ext cx="7740385" cy="22728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br>
              <a:rPr lang="en-US" sz="1400" i="1" dirty="0">
                <a:solidFill>
                  <a:srgbClr val="FFFFFF"/>
                </a:solidFill>
              </a:rPr>
            </a:br>
            <a:r>
              <a:rPr lang="en-US" sz="3100" i="1" dirty="0" err="1">
                <a:solidFill>
                  <a:srgbClr val="FFFFFF"/>
                </a:solidFill>
              </a:rPr>
              <a:t>P4C</a:t>
            </a:r>
            <a:br>
              <a:rPr lang="en-US" sz="3100" i="1" dirty="0">
                <a:solidFill>
                  <a:srgbClr val="FFFFFF"/>
                </a:solidFill>
              </a:rPr>
            </a:br>
            <a:r>
              <a:rPr lang="en-US" sz="2700" i="1" dirty="0" err="1">
                <a:solidFill>
                  <a:srgbClr val="FFFFFF"/>
                </a:solidFill>
              </a:rPr>
              <a:t>Didattica</a:t>
            </a:r>
            <a:r>
              <a:rPr lang="en-US" sz="2700" i="1" dirty="0">
                <a:solidFill>
                  <a:srgbClr val="FFFFFF"/>
                </a:solidFill>
              </a:rPr>
              <a:t> </a:t>
            </a:r>
            <a:r>
              <a:rPr lang="en-US" sz="2700" i="1" dirty="0" err="1">
                <a:solidFill>
                  <a:srgbClr val="FFFFFF"/>
                </a:solidFill>
              </a:rPr>
              <a:t>della</a:t>
            </a:r>
            <a:r>
              <a:rPr lang="en-US" sz="2700" i="1" dirty="0">
                <a:solidFill>
                  <a:srgbClr val="FFFFFF"/>
                </a:solidFill>
              </a:rPr>
              <a:t> </a:t>
            </a:r>
            <a:r>
              <a:rPr lang="en-US" sz="2700" i="1" dirty="0" err="1">
                <a:solidFill>
                  <a:srgbClr val="FFFFFF"/>
                </a:solidFill>
              </a:rPr>
              <a:t>comunità</a:t>
            </a:r>
            <a:r>
              <a:rPr lang="en-US" sz="2700" i="1" dirty="0">
                <a:solidFill>
                  <a:srgbClr val="FFFFFF"/>
                </a:solidFill>
              </a:rPr>
              <a:t>-di-</a:t>
            </a:r>
            <a:r>
              <a:rPr lang="en-US" sz="2700" i="1" dirty="0" err="1">
                <a:solidFill>
                  <a:srgbClr val="FFFFFF"/>
                </a:solidFill>
              </a:rPr>
              <a:t>ricerca</a:t>
            </a:r>
            <a:br>
              <a:rPr lang="en-US" sz="1400" i="1" dirty="0">
                <a:solidFill>
                  <a:srgbClr val="FFFFFF"/>
                </a:solidFill>
              </a:rPr>
            </a:br>
            <a:br>
              <a:rPr lang="en-US" sz="1400" i="1" dirty="0">
                <a:solidFill>
                  <a:srgbClr val="FFFFFF"/>
                </a:solidFill>
              </a:rPr>
            </a:br>
            <a:r>
              <a:rPr lang="en-US" sz="1400" i="1" dirty="0">
                <a:solidFill>
                  <a:srgbClr val="FFFFFF"/>
                </a:solidFill>
              </a:rPr>
              <a:t>3° </a:t>
            </a:r>
            <a:r>
              <a:rPr lang="en-US" sz="1400" i="1" dirty="0" err="1">
                <a:solidFill>
                  <a:srgbClr val="FFFFFF"/>
                </a:solidFill>
              </a:rPr>
              <a:t>incontro</a:t>
            </a:r>
            <a:br>
              <a:rPr lang="en-US" sz="1400" i="1" dirty="0">
                <a:solidFill>
                  <a:srgbClr val="FFFFFF"/>
                </a:solidFill>
              </a:rPr>
            </a:br>
            <a:br>
              <a:rPr lang="en-US" sz="1400" i="1" dirty="0">
                <a:solidFill>
                  <a:srgbClr val="FFFFFF"/>
                </a:solidFill>
              </a:rPr>
            </a:br>
            <a:br>
              <a:rPr lang="en-US" sz="1400" i="1" dirty="0">
                <a:solidFill>
                  <a:srgbClr val="FFFFFF"/>
                </a:solidFill>
              </a:rPr>
            </a:br>
            <a:r>
              <a:rPr lang="en-US" sz="1400" b="0" dirty="0">
                <a:solidFill>
                  <a:srgbClr val="FFFFFF"/>
                </a:solidFill>
              </a:rPr>
              <a:t>Antonio Cosentino</a:t>
            </a:r>
            <a:br>
              <a:rPr lang="en-US" sz="1400" b="0" dirty="0">
                <a:solidFill>
                  <a:srgbClr val="FFFFFF"/>
                </a:solidFill>
              </a:rPr>
            </a:br>
            <a:endParaRPr lang="en-US" sz="14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5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E02469-CE72-4806-A477-B4481A51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Professionalità docente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EA7C40-0575-44E8-90F1-46AE6E8E4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53229"/>
          </a:xfrm>
        </p:spPr>
        <p:txBody>
          <a:bodyPr/>
          <a:lstStyle/>
          <a:p>
            <a:r>
              <a:rPr lang="it-IT" dirty="0"/>
              <a:t>Il professionista riflessivo: rovesciare la debolezza.</a:t>
            </a:r>
          </a:p>
          <a:p>
            <a:r>
              <a:rPr lang="it-IT" dirty="0"/>
              <a:t>La formazione dei docenti tra </a:t>
            </a:r>
            <a:r>
              <a:rPr lang="it-IT" i="1" dirty="0"/>
              <a:t>training</a:t>
            </a:r>
            <a:r>
              <a:rPr lang="it-IT" dirty="0"/>
              <a:t> ed </a:t>
            </a:r>
            <a:r>
              <a:rPr lang="it-IT" i="1" dirty="0" err="1"/>
              <a:t>education</a:t>
            </a:r>
            <a:r>
              <a:rPr lang="it-IT" dirty="0"/>
              <a:t>.</a:t>
            </a:r>
          </a:p>
          <a:p>
            <a:r>
              <a:rPr lang="it-IT" dirty="0"/>
              <a:t>L’equivalenza sapere=sapere insegnare.</a:t>
            </a:r>
          </a:p>
          <a:p>
            <a:r>
              <a:rPr lang="it-IT" i="1" dirty="0"/>
              <a:t>Teorie</a:t>
            </a:r>
            <a:r>
              <a:rPr lang="it-IT" dirty="0"/>
              <a:t> pedagogiche e </a:t>
            </a:r>
            <a:r>
              <a:rPr lang="it-IT" i="1" dirty="0"/>
              <a:t>pratiche</a:t>
            </a:r>
            <a:r>
              <a:rPr lang="it-IT" dirty="0"/>
              <a:t> educative.</a:t>
            </a:r>
          </a:p>
          <a:p>
            <a:r>
              <a:rPr lang="it-IT" dirty="0"/>
              <a:t>Teorie esplicite e teorie in uso (tacite).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629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7D0C6F-699C-409A-9324-3721C22D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La formazione professionale</a:t>
            </a:r>
            <a:endParaRPr lang="it-IT" dirty="0"/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950F7A93-BC0A-4731-93F3-2E4AD4858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15122"/>
              </p:ext>
            </p:extLst>
          </p:nvPr>
        </p:nvGraphicFramePr>
        <p:xfrm>
          <a:off x="726816" y="2579680"/>
          <a:ext cx="9613861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12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3329CB-022B-458C-B71D-7D777421C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it-IT" dirty="0"/>
              <a:t>P4C: modello di formazione professionale</a:t>
            </a:r>
            <a:endParaRPr lang="it-IT"/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053FC874-4FBD-4B6A-B31B-9769A5D77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047167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5913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E64DAFB-AD9A-4E52-B026-8641CCD67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747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3B1C8FC-E1FE-470B-AB3B-D4B1D8C9D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D270FEB-70C9-4658-8C7C-D278F5A79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321733"/>
            <a:ext cx="9256566" cy="845983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anchor="b">
            <a:normAutofit fontScale="90000"/>
          </a:bodyPr>
          <a:lstStyle/>
          <a:p>
            <a:pPr algn="ctr"/>
            <a:r>
              <a:rPr lang="it-IT" dirty="0"/>
              <a:t>L’insegnante-facilitatore</a:t>
            </a:r>
            <a:br>
              <a:rPr lang="it-IT" dirty="0"/>
            </a:br>
            <a:r>
              <a:rPr lang="it-IT" dirty="0"/>
              <a:t>Cosa deve fare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6ED1086-4FBF-41E3-B23D-0AF086E76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2846786"/>
            <a:ext cx="1602997" cy="14427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900C04C-9973-40F3-8121-55AC6A472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51041"/>
            <a:ext cx="9936886" cy="321164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CD6B57F6-C734-4FDA-9495-94E602DC5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89448"/>
            <a:ext cx="9936887" cy="4381221"/>
          </a:xfrm>
          <a:prstGeom prst="rect">
            <a:avLst/>
          </a:prstGeom>
          <a:solidFill>
            <a:srgbClr val="0D0D0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5799E6-68B7-4976-ACC7-B456C1F8A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0965"/>
            <a:ext cx="8601055" cy="3852005"/>
          </a:xfrm>
        </p:spPr>
        <p:txBody>
          <a:bodyPr anchor="t">
            <a:normAutofit/>
          </a:bodyPr>
          <a:lstStyle/>
          <a:p>
            <a:r>
              <a:rPr lang="it-IT" sz="2000" dirty="0">
                <a:solidFill>
                  <a:srgbClr val="FFFFFF"/>
                </a:solidFill>
              </a:rPr>
              <a:t>Composizione del gruppo.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Scelta dei materiali-stimolo.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Predisposizione e cura dell’ambientazione;</a:t>
            </a:r>
          </a:p>
          <a:p>
            <a:r>
              <a:rPr lang="it-IT" sz="2000" dirty="0" err="1">
                <a:solidFill>
                  <a:srgbClr val="FFFFFF"/>
                </a:solidFill>
              </a:rPr>
              <a:t>Modellaggio</a:t>
            </a:r>
            <a:r>
              <a:rPr lang="it-IT" sz="2000" dirty="0">
                <a:solidFill>
                  <a:srgbClr val="FFFFFF"/>
                </a:solidFill>
              </a:rPr>
              <a:t>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Ascolto attivo.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Osservazione.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Avviare e supportare processi di sviluppo del senso di comunità.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Garantire il passaggio dalla conversazione/discussione al </a:t>
            </a:r>
            <a:r>
              <a:rPr lang="it-IT" sz="2000" i="1" dirty="0">
                <a:solidFill>
                  <a:srgbClr val="FFFFFF"/>
                </a:solidFill>
              </a:rPr>
              <a:t>dialogo</a:t>
            </a:r>
            <a:r>
              <a:rPr lang="it-IT" sz="2000" dirty="0">
                <a:solidFill>
                  <a:srgbClr val="FFFFFF"/>
                </a:solidFill>
              </a:rPr>
              <a:t>.</a:t>
            </a:r>
          </a:p>
          <a:p>
            <a:r>
              <a:rPr lang="it-IT" sz="2000" i="1" dirty="0" err="1">
                <a:solidFill>
                  <a:srgbClr val="FFFFFF"/>
                </a:solidFill>
              </a:rPr>
              <a:t>Scaffolding</a:t>
            </a:r>
            <a:r>
              <a:rPr lang="it-IT" sz="2000" dirty="0">
                <a:solidFill>
                  <a:srgbClr val="FFFFFF"/>
                </a:solidFill>
              </a:rPr>
              <a:t> (impalcatura) e assistenza nella ZSP.</a:t>
            </a:r>
          </a:p>
          <a:p>
            <a:endParaRPr lang="it-IT" sz="2000" dirty="0">
              <a:solidFill>
                <a:srgbClr val="FFFFFF"/>
              </a:solidFill>
            </a:endParaRPr>
          </a:p>
          <a:p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6C984CB-7FE4-4AD0-8CF7-11AD55736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148944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879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6FE2C-529D-46E9-98E6-8B377BEC0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L’insegnante-facilitatore</a:t>
            </a:r>
            <a:br>
              <a:rPr lang="it-IT" dirty="0"/>
            </a:br>
            <a:r>
              <a:rPr lang="it-IT" dirty="0"/>
              <a:t>Cosa </a:t>
            </a:r>
            <a:r>
              <a:rPr lang="it-IT" i="1" dirty="0"/>
              <a:t>non</a:t>
            </a:r>
            <a:r>
              <a:rPr lang="it-IT" dirty="0"/>
              <a:t> deve fare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9DEC0-0EA2-4C58-AB2B-215701243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Dare spiegazioni preliminari.</a:t>
            </a:r>
          </a:p>
          <a:p>
            <a:r>
              <a:rPr lang="it-IT" dirty="0"/>
              <a:t>Non rispettare la disposizione in cerchio.</a:t>
            </a:r>
          </a:p>
          <a:p>
            <a:r>
              <a:rPr lang="it-IT" dirty="0"/>
              <a:t>Fare domande chiuse (Sì-No).</a:t>
            </a:r>
          </a:p>
          <a:p>
            <a:r>
              <a:rPr lang="it-IT" dirty="0"/>
              <a:t>Essere direttivi nella cognizione.</a:t>
            </a:r>
          </a:p>
          <a:p>
            <a:r>
              <a:rPr lang="it-IT" dirty="0"/>
              <a:t>Fare eco a quello che viene detto.</a:t>
            </a:r>
          </a:p>
          <a:p>
            <a:r>
              <a:rPr lang="it-IT" dirty="0"/>
              <a:t>Stare in piedi (La lavagna…).</a:t>
            </a:r>
          </a:p>
          <a:p>
            <a:r>
              <a:rPr lang="it-IT" dirty="0"/>
              <a:t>Mantenere l’attenzione su di sé.</a:t>
            </a:r>
          </a:p>
          <a:p>
            <a:r>
              <a:rPr lang="it-IT" dirty="0"/>
              <a:t>Rivolgersi ad un solo interlocutore.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872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E909F11-E349-4620-B1F3-98B50974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it-IT" sz="4400"/>
              <a:t>Vincoli e possibilità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1E62B3B-EFBC-41FE-AF9D-4E81EEC5BF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72624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874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08365E5-F00F-4610-87D2-686233469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FFFFFF"/>
                </a:solidFill>
              </a:rPr>
              <a:t>Percorsi formativi in P4C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BB4AE3-0AFD-418A-BB65-69CAFEEA7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437831"/>
            <a:ext cx="9114023" cy="3150308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FFFFFF"/>
                </a:solidFill>
              </a:rPr>
              <a:t>Standard internazionali (IAPC-ICPIC).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Titoli: </a:t>
            </a:r>
            <a:r>
              <a:rPr lang="it-IT" sz="2000" i="1" dirty="0">
                <a:solidFill>
                  <a:srgbClr val="FFFFFF"/>
                </a:solidFill>
              </a:rPr>
              <a:t>Teacher</a:t>
            </a:r>
            <a:r>
              <a:rPr lang="it-IT" sz="2000" dirty="0">
                <a:solidFill>
                  <a:srgbClr val="FFFFFF"/>
                </a:solidFill>
              </a:rPr>
              <a:t>, </a:t>
            </a:r>
            <a:r>
              <a:rPr lang="it-IT" sz="2000" i="1" dirty="0">
                <a:solidFill>
                  <a:srgbClr val="FFFFFF"/>
                </a:solidFill>
              </a:rPr>
              <a:t>Teacher </a:t>
            </a:r>
            <a:r>
              <a:rPr lang="it-IT" sz="2000" i="1" dirty="0" err="1">
                <a:solidFill>
                  <a:srgbClr val="FFFFFF"/>
                </a:solidFill>
              </a:rPr>
              <a:t>expert</a:t>
            </a:r>
            <a:r>
              <a:rPr lang="it-IT" sz="2000" dirty="0">
                <a:solidFill>
                  <a:srgbClr val="FFFFFF"/>
                </a:solidFill>
              </a:rPr>
              <a:t>, </a:t>
            </a:r>
            <a:r>
              <a:rPr lang="it-IT" sz="2000" i="1" dirty="0">
                <a:solidFill>
                  <a:srgbClr val="FFFFFF"/>
                </a:solidFill>
              </a:rPr>
              <a:t>Teacher educator</a:t>
            </a:r>
            <a:r>
              <a:rPr lang="it-IT" sz="2000" dirty="0">
                <a:solidFill>
                  <a:srgbClr val="FFFFFF"/>
                </a:solidFill>
              </a:rPr>
              <a:t>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Il CRIF (Centro di Ricerca sull’Indagine Filosofica) è l’agenzia italiana riconosciuta da ICPIC, UNESCO, MIUR.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Corsi di perfezionamento universitari (Padova, Firenze, Napoli).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Scuola </a:t>
            </a:r>
            <a:r>
              <a:rPr lang="it-IT" sz="2000" dirty="0" err="1">
                <a:solidFill>
                  <a:srgbClr val="FFFFFF"/>
                </a:solidFill>
              </a:rPr>
              <a:t>ACUto</a:t>
            </a:r>
            <a:r>
              <a:rPr lang="it-IT" sz="2000" dirty="0">
                <a:solidFill>
                  <a:srgbClr val="FFFFFF"/>
                </a:solidFill>
              </a:rPr>
              <a:t>: Corso residenziale estivo dal 1999.</a:t>
            </a:r>
          </a:p>
          <a:p>
            <a:r>
              <a:rPr lang="it-IT" sz="2000" dirty="0">
                <a:solidFill>
                  <a:srgbClr val="FFFFFF"/>
                </a:solidFill>
              </a:rPr>
              <a:t>Centralità del tirocinio riflessivo e della comunità di ricerca.</a:t>
            </a:r>
          </a:p>
          <a:p>
            <a:endParaRPr lang="it-IT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018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36C09-16BA-4141-A705-C6B5B5A40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CE521D-42CE-4CD9-AFFE-37255AC0A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60C2540-36DC-4C0A-A9C0-231ED3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222E7A-DD5F-4E55-BE0E-4617D8059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1"/>
                </a:solidFill>
              </a:rPr>
              <a:t>Una testimonianza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345D30-AE31-4B32-B357-2C8423EFF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6834299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i="1" dirty="0"/>
              <a:t>Da quando è iniziato il corso non ho fatto altro che ‘pensare’: ho scoperto un mondo inesplorato di domande che avevo dentro senza saperlo! Il corso è stato un’esperienza bellissima per il clima che si era creato; se qualcuno dall’esterno avesse potuto ‘vedere’ tutti i nostri pensieri-uccelli sarebbe rimasto quantomeno interdetto. Immagino un flusso ininterrotto di uccelli uscire dalla [nome della scuola] e levarsi in </a:t>
            </a:r>
            <a:r>
              <a:rPr lang="it-IT" sz="2000" i="1" dirty="0" err="1"/>
              <a:t>‘formazione</a:t>
            </a:r>
            <a:r>
              <a:rPr lang="it-IT" sz="2000" i="1" dirty="0"/>
              <a:t>’ verso il cielo, poi virare più volte, abbassarsi per accogliere qualcuno rimasto indietro e riprendere quota... il tutto ogni volta che ci siamo incontrati. </a:t>
            </a:r>
          </a:p>
          <a:p>
            <a:pPr marL="0" indent="0">
              <a:buNone/>
            </a:pPr>
            <a:r>
              <a:rPr lang="it-IT" sz="2000" i="1" dirty="0"/>
              <a:t>Riesci a immaginare l’evento e le possibili conseguenze?</a:t>
            </a:r>
          </a:p>
        </p:txBody>
      </p:sp>
    </p:spTree>
    <p:extLst>
      <p:ext uri="{BB962C8B-B14F-4D97-AF65-F5344CB8AC3E}">
        <p14:creationId xmlns:p14="http://schemas.microsoft.com/office/powerpoint/2010/main" val="33533179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493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Berlino</vt:lpstr>
      <vt:lpstr> P4C Didattica della comunità-di-ricerca  3° incontro   Antonio Cosentino </vt:lpstr>
      <vt:lpstr>Professionalità docente</vt:lpstr>
      <vt:lpstr>La formazione professionale</vt:lpstr>
      <vt:lpstr>P4C: modello di formazione professionale</vt:lpstr>
      <vt:lpstr>L’insegnante-facilitatore Cosa deve fare</vt:lpstr>
      <vt:lpstr>L’insegnante-facilitatore Cosa non deve fare</vt:lpstr>
      <vt:lpstr>Vincoli e possibilità</vt:lpstr>
      <vt:lpstr>Percorsi formativi in P4C</vt:lpstr>
      <vt:lpstr>Una testimonianza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P4C Didattica della comunità-di-ricerca  3° incontro   Antonio Cosentino</dc:title>
  <dc:creator>Antonio Cosentino</dc:creator>
  <cp:lastModifiedBy>Antonio Cosentino</cp:lastModifiedBy>
  <cp:revision>4</cp:revision>
  <dcterms:created xsi:type="dcterms:W3CDTF">2021-01-26T08:17:14Z</dcterms:created>
  <dcterms:modified xsi:type="dcterms:W3CDTF">2021-01-26T18:14:55Z</dcterms:modified>
</cp:coreProperties>
</file>