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5" r:id="rId2"/>
    <p:sldId id="257" r:id="rId3"/>
    <p:sldId id="268" r:id="rId4"/>
    <p:sldId id="262" r:id="rId5"/>
    <p:sldId id="263" r:id="rId6"/>
    <p:sldId id="264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57" autoAdjust="0"/>
    <p:restoredTop sz="94660"/>
  </p:normalViewPr>
  <p:slideViewPr>
    <p:cSldViewPr snapToGrid="0">
      <p:cViewPr varScale="1">
        <p:scale>
          <a:sx n="54" d="100"/>
          <a:sy n="54" d="100"/>
        </p:scale>
        <p:origin x="60" y="5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168E9E-94E9-4BE3-B88C-C8A468117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107AC1-AA0D-4097-B03D-FD3C632AB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8D231A-EC46-4736-B00F-76D307082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" y="-5487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9910" y="0"/>
            <a:ext cx="7869544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996">
                <a:srgbClr val="1F2D29">
                  <a:alpha val="4000"/>
                </a:srgbClr>
              </a:gs>
              <a:gs pos="20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2282700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23C040B-D550-4864-BF98-5ED0D7900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045" y="478459"/>
            <a:ext cx="7418180" cy="421328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6200" i="1" dirty="0"/>
              <a:t>P4C</a:t>
            </a:r>
            <a:br>
              <a:rPr lang="en-US" sz="6200" i="1" dirty="0"/>
            </a:br>
            <a:r>
              <a:rPr lang="en-US" sz="6200" i="1" dirty="0" err="1"/>
              <a:t>Didattica</a:t>
            </a:r>
            <a:r>
              <a:rPr lang="en-US" sz="6200" i="1" dirty="0"/>
              <a:t> </a:t>
            </a:r>
            <a:r>
              <a:rPr lang="en-US" sz="6200" i="1" dirty="0" err="1"/>
              <a:t>della</a:t>
            </a:r>
            <a:r>
              <a:rPr lang="en-US" sz="6200" i="1" dirty="0"/>
              <a:t> </a:t>
            </a:r>
            <a:r>
              <a:rPr lang="en-US" sz="6200" i="1" dirty="0" err="1"/>
              <a:t>comunità</a:t>
            </a:r>
            <a:r>
              <a:rPr lang="en-US" sz="6200" i="1" dirty="0"/>
              <a:t>-di-</a:t>
            </a:r>
            <a:r>
              <a:rPr lang="en-US" sz="6200" i="1" dirty="0" err="1"/>
              <a:t>ricerca</a:t>
            </a:r>
            <a:br>
              <a:rPr lang="en-US" sz="6200" i="1" dirty="0"/>
            </a:br>
            <a:br>
              <a:rPr lang="en-US" sz="6200" i="1" dirty="0"/>
            </a:br>
            <a:r>
              <a:rPr lang="en-US" sz="6200" i="1" dirty="0"/>
              <a:t>2° </a:t>
            </a:r>
            <a:r>
              <a:rPr lang="en-US" sz="6200" i="1" dirty="0" err="1"/>
              <a:t>incontro</a:t>
            </a:r>
            <a:endParaRPr lang="en-US" sz="6200" i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E1CCA9-9E10-41CD-8544-17365B6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7185" y="5349743"/>
            <a:ext cx="6437630" cy="1335503"/>
          </a:xfrm>
        </p:spPr>
        <p:txBody>
          <a:bodyPr vert="horz" lIns="91440" tIns="0" rIns="91440" bIns="45720" rtlCol="0" anchor="b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Antonio Cosentino</a:t>
            </a:r>
          </a:p>
        </p:txBody>
      </p:sp>
    </p:spTree>
    <p:extLst>
      <p:ext uri="{BB962C8B-B14F-4D97-AF65-F5344CB8AC3E}">
        <p14:creationId xmlns:p14="http://schemas.microsoft.com/office/powerpoint/2010/main" val="3305508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2471DC-B469-444C-8A08-BA86D122B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Progettare lo spazio educativo</a:t>
            </a:r>
          </a:p>
        </p:txBody>
      </p:sp>
      <p:pic>
        <p:nvPicPr>
          <p:cNvPr id="5" name="Segnaposto contenuto 4" descr="Immagine che contiene interni, parete, soffitto, stanzadaletto&#10;&#10;Descrizione generata automaticamente">
            <a:extLst>
              <a:ext uri="{FF2B5EF4-FFF2-40B4-BE49-F238E27FC236}">
                <a16:creationId xmlns:a16="http://schemas.microsoft.com/office/drawing/2014/main" id="{4DA03904-DC94-44AD-9B91-BC1A7705C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8648" y="1885285"/>
            <a:ext cx="6918476" cy="3874346"/>
          </a:xfrm>
        </p:spPr>
      </p:pic>
    </p:spTree>
    <p:extLst>
      <p:ext uri="{BB962C8B-B14F-4D97-AF65-F5344CB8AC3E}">
        <p14:creationId xmlns:p14="http://schemas.microsoft.com/office/powerpoint/2010/main" val="3820378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D1C218-99EA-4A73-80BC-F64059BAB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Aula «cellulare»</a:t>
            </a:r>
          </a:p>
        </p:txBody>
      </p:sp>
      <p:pic>
        <p:nvPicPr>
          <p:cNvPr id="4" name="aula_cellulare">
            <a:hlinkClick r:id="" action="ppaction://media"/>
            <a:extLst>
              <a:ext uri="{FF2B5EF4-FFF2-40B4-BE49-F238E27FC236}">
                <a16:creationId xmlns:a16="http://schemas.microsoft.com/office/drawing/2014/main" id="{6308377B-B7A1-4511-9F08-18E58F40EDF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2793" y="1346670"/>
            <a:ext cx="8113047" cy="5511330"/>
          </a:xfrm>
        </p:spPr>
      </p:pic>
    </p:spTree>
    <p:extLst>
      <p:ext uri="{BB962C8B-B14F-4D97-AF65-F5344CB8AC3E}">
        <p14:creationId xmlns:p14="http://schemas.microsoft.com/office/powerpoint/2010/main" val="135398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081480-1E25-48DA-BA19-6A835931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Obiettivi e implicazioni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4D3E50-3650-4CD0-B3D5-B32B73D69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Approccio individualistico</a:t>
            </a:r>
          </a:p>
          <a:p>
            <a:r>
              <a:rPr lang="it-IT" dirty="0"/>
              <a:t>Logica della scrittura</a:t>
            </a:r>
          </a:p>
          <a:p>
            <a:r>
              <a:rPr lang="it-IT" dirty="0"/>
              <a:t>Comunicazione bidirezionale docente-discente</a:t>
            </a:r>
          </a:p>
          <a:p>
            <a:r>
              <a:rPr lang="it-IT" dirty="0"/>
              <a:t>Area del «sotto-banco» come corollario</a:t>
            </a:r>
          </a:p>
          <a:p>
            <a:r>
              <a:rPr lang="it-IT" dirty="0"/>
              <a:t>Impostazione formalistico-burocratico</a:t>
            </a:r>
          </a:p>
          <a:p>
            <a:r>
              <a:rPr lang="it-IT" dirty="0"/>
              <a:t>Organizzazione gerarchico-direttiva</a:t>
            </a:r>
          </a:p>
        </p:txBody>
      </p:sp>
    </p:spTree>
    <p:extLst>
      <p:ext uri="{BB962C8B-B14F-4D97-AF65-F5344CB8AC3E}">
        <p14:creationId xmlns:p14="http://schemas.microsoft.com/office/powerpoint/2010/main" val="3423720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9B6E87-A151-434C-AB16-AC9D6284C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Obiettivi e implicazioni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5B8820-E3A8-452D-806E-7E8C6E3E5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Approccio comunitario</a:t>
            </a:r>
          </a:p>
          <a:p>
            <a:r>
              <a:rPr lang="it-IT" dirty="0"/>
              <a:t>Logica dell’oralità</a:t>
            </a:r>
          </a:p>
          <a:p>
            <a:r>
              <a:rPr lang="it-IT" dirty="0"/>
              <a:t>Comunicazione pluridirezionale</a:t>
            </a:r>
          </a:p>
          <a:p>
            <a:r>
              <a:rPr lang="it-IT" dirty="0"/>
              <a:t>Area del «pubblico» come corollario</a:t>
            </a:r>
          </a:p>
          <a:p>
            <a:r>
              <a:rPr lang="it-IT" dirty="0"/>
              <a:t>Impostazione informale</a:t>
            </a:r>
          </a:p>
          <a:p>
            <a:r>
              <a:rPr lang="it-IT" dirty="0"/>
              <a:t>Organizzazione democratica e auto-regolata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1410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6F2B35-CFE4-4735-A830-FE01EE78B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La classe come </a:t>
            </a:r>
            <a:r>
              <a:rPr lang="it-IT" i="1" dirty="0"/>
              <a:t>agorà</a:t>
            </a:r>
            <a:r>
              <a:rPr lang="it-IT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95531A-45A1-46F8-B746-40FCA7F45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Il «pubblico» e i suoi problemi</a:t>
            </a:r>
          </a:p>
          <a:p>
            <a:r>
              <a:rPr lang="it-IT" dirty="0"/>
              <a:t>La «comunità di pratica»</a:t>
            </a:r>
          </a:p>
          <a:p>
            <a:r>
              <a:rPr lang="it-IT" dirty="0"/>
              <a:t>La «comunità di ricerca»</a:t>
            </a:r>
          </a:p>
          <a:p>
            <a:r>
              <a:rPr lang="it-IT" dirty="0"/>
              <a:t>La «comunità di ricerca filosofica»</a:t>
            </a:r>
          </a:p>
        </p:txBody>
      </p:sp>
    </p:spTree>
    <p:extLst>
      <p:ext uri="{BB962C8B-B14F-4D97-AF65-F5344CB8AC3E}">
        <p14:creationId xmlns:p14="http://schemas.microsoft.com/office/powerpoint/2010/main" val="40447419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96</Words>
  <Application>Microsoft Office PowerPoint</Application>
  <PresentationFormat>Widescreen</PresentationFormat>
  <Paragraphs>24</Paragraphs>
  <Slides>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MS Shell Dlg 2</vt:lpstr>
      <vt:lpstr>Wingdings</vt:lpstr>
      <vt:lpstr>Wingdings 3</vt:lpstr>
      <vt:lpstr>Madison</vt:lpstr>
      <vt:lpstr>P4C Didattica della comunità-di-ricerca  2° incontro</vt:lpstr>
      <vt:lpstr>Progettare lo spazio educativo</vt:lpstr>
      <vt:lpstr>Aula «cellulare»</vt:lpstr>
      <vt:lpstr>Obiettivi e implicazioni</vt:lpstr>
      <vt:lpstr>Obiettivi e implicazioni</vt:lpstr>
      <vt:lpstr>La classe come agorà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P4C Didattica della comunità-di-ricerca</dc:title>
  <dc:creator>Antonio Cosentino</dc:creator>
  <cp:lastModifiedBy>Antonio Cosentino</cp:lastModifiedBy>
  <cp:revision>9</cp:revision>
  <dcterms:created xsi:type="dcterms:W3CDTF">2021-01-09T11:12:16Z</dcterms:created>
  <dcterms:modified xsi:type="dcterms:W3CDTF">2021-01-26T18:13:23Z</dcterms:modified>
</cp:coreProperties>
</file>